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4"/>
  </p:sldMasterIdLst>
  <p:notesMasterIdLst>
    <p:notesMasterId r:id="rId31"/>
  </p:notesMasterIdLst>
  <p:sldIdLst>
    <p:sldId id="264" r:id="rId5"/>
    <p:sldId id="265" r:id="rId6"/>
    <p:sldId id="266" r:id="rId7"/>
    <p:sldId id="267" r:id="rId8"/>
    <p:sldId id="268" r:id="rId9"/>
    <p:sldId id="270" r:id="rId10"/>
    <p:sldId id="269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F39A418-C943-DD85-ADF2-615A2809C342}" name="Michaele Watts" initials="mlw" userId="Michaele Watts" providerId="None"/>
  <p188:author id="{010E4221-6F06-64E5-5214-772388C857B5}" name="Elizabeth Feldbruegge (ALLEGIS GROUP HOLDINGS INC)" initials="" userId="S::v-felizabeth@microsoft.com::ba5aea11-28e4-484d-8e49-c15efb1bd2e9" providerId="AD"/>
  <p188:author id="{98C28768-C62F-F64F-6347-87559A624ABE}" name="Kaila Orsucci" initials="K" userId="S::kaila@andersenconsultants.com::11b61a15-dbbf-4176-9673-5e6d6ac372ec" providerId="AD"/>
  <p188:author id="{9941987A-41B7-49AC-EE6E-03F2D0BD95BA}" name="Daria Naidenov" initials="DN" userId="S::danaidenov@microsoft.com::ab38ab5f-bdf0-4774-ae5a-d2782abb2027" providerId="AD"/>
  <p188:author id="{05079B93-9652-6626-7181-414354FAD15D}" name="Sher Dionisio" initials="SD" userId="Sher Dionisio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A37665-62A9-6AE6-C112-7DE4E41388E2}" v="1087" dt="2026-01-10T08:15:05.556"/>
  </p1510:revLst>
</p1510:revInfo>
</file>

<file path=ppt/tableStyles.xml><?xml version="1.0" encoding="utf-8"?>
<a:tblStyleLst xmlns:a="http://schemas.openxmlformats.org/drawingml/2006/main" def="{7E9639D4-E3E2-4D34-9284-5A2195B3D0D7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05" autoAdjust="0"/>
    <p:restoredTop sz="94521" autoAdjust="0"/>
  </p:normalViewPr>
  <p:slideViewPr>
    <p:cSldViewPr snapToGrid="0" showGuides="1">
      <p:cViewPr>
        <p:scale>
          <a:sx n="100" d="100"/>
          <a:sy n="100" d="100"/>
        </p:scale>
        <p:origin x="-110" y="-40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517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37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6FA5EA-0E1E-4764-B5B7-A47DCC3A898E}" type="datetimeFigureOut">
              <a:rPr lang="en-US" smtClean="0"/>
              <a:t>1/9/2026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C6B470-179D-4B95-8906-D61C195EFD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552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79867CD-CD09-0EEC-D165-96584688B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" y="64007"/>
            <a:ext cx="12015216" cy="5120639"/>
          </a:xfrm>
        </p:spPr>
        <p:txBody>
          <a:bodyPr>
            <a:normAutofit/>
          </a:bodyPr>
          <a:lstStyle>
            <a:lvl1pPr>
              <a:defRPr sz="11000"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65D245-B564-481D-A323-F73C5BCA84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8136" y="5360878"/>
            <a:ext cx="10037064" cy="566928"/>
          </a:xfrm>
        </p:spPr>
        <p:txBody>
          <a:bodyPr anchor="b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422A5-3076-413B-84CB-ED3BA4171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072EE-51B3-4C0C-A460-4684AB07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t>1/9/2026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67C68-40D5-477E-9DBC-C28FD4B11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C1F8589-B640-4540-D0AD-2B0461CD3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387805" y="5749927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0601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EE2F5-9D3C-4BE7-9AD5-335B31CF2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90246"/>
            <a:ext cx="10840626" cy="79051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98C4F-4BF6-47CF-ABEE-2B12748C4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8135" y="1880756"/>
            <a:ext cx="10840627" cy="455814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51AB30-CD74-471D-9FA6-ADC0C901E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39070-70D2-4DD1-A439-155343FE2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t>1/9/2026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A137C4-F19E-4521-8DCB-4E0CF9CA3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144482-F463-E942-01AE-69DF54F417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120586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3482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57578674-8064-3B2C-DA7F-7E3D0B7E90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8136" y="1095763"/>
            <a:ext cx="9598152" cy="414456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600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9DABABE3-CA0A-1CAB-38CF-F3A5729B7D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8136" y="5240329"/>
            <a:ext cx="7769354" cy="1012390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lang="en-US" sz="20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422A5-3076-413B-84CB-ED3BA4171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072EE-51B3-4C0C-A460-4684AB07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t>1/9/2026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67C68-40D5-477E-9DBC-C28FD4B11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DFFF1FC-CDE9-3B47-D073-3394D4D035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7761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CBFF047-7A6B-BC21-B7D8-F250A7B5A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689380"/>
            <a:ext cx="7876287" cy="3614139"/>
          </a:xfrm>
        </p:spPr>
        <p:txBody>
          <a:bodyPr anchor="b">
            <a:noAutofit/>
          </a:bodyPr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31F9B6D5-1061-6B04-A4A3-7F71A879F1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8136" y="5306113"/>
            <a:ext cx="7375466" cy="1012390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lnSpc>
                <a:spcPct val="100000"/>
              </a:lnSpc>
              <a:buNone/>
              <a:defRPr lang="en-US" sz="20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6099C91B-9803-3812-63A6-5705DB9FE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12DA3032-68CE-D997-667C-4C5C01E41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t>1/9/2026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C835D02-A0E8-5346-DE23-09C497D78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99E3101-0B78-A7AE-A693-73443263EE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-6626" y="4965465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67491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97C3FE82-1C77-7EDF-A1CD-DB107F252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90244"/>
            <a:ext cx="10058400" cy="4021243"/>
          </a:xfrm>
        </p:spPr>
        <p:txBody>
          <a:bodyPr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422A5-3076-413B-84CB-ED3BA4171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072EE-51B3-4C0C-A460-4684AB07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t>1/9/2026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67C68-40D5-477E-9DBC-C28FD4B11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708D0FD-E68E-587F-ED5A-5140B6EE7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120586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ubtitle 2">
            <a:extLst>
              <a:ext uri="{FF2B5EF4-FFF2-40B4-BE49-F238E27FC236}">
                <a16:creationId xmlns:a16="http://schemas.microsoft.com/office/drawing/2014/main" id="{65DB91C7-3013-1F4E-D55F-37E24A2C68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8136" y="5360878"/>
            <a:ext cx="10015728" cy="566928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lnSpc>
                <a:spcPct val="100000"/>
              </a:lnSpc>
              <a:buNone/>
              <a:defRPr lang="en-US" sz="2000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23612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8F708609-7047-A87D-944D-1FAA546F3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" y="64007"/>
            <a:ext cx="12015216" cy="5120639"/>
          </a:xfrm>
        </p:spPr>
        <p:txBody>
          <a:bodyPr>
            <a:normAutofit/>
          </a:bodyPr>
          <a:lstStyle>
            <a:lvl1pPr>
              <a:defRPr sz="11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83B55518-9256-4E26-0E87-88DBBA9A44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8136" y="5348178"/>
            <a:ext cx="10037064" cy="566928"/>
          </a:xfrm>
        </p:spPr>
        <p:txBody>
          <a:bodyPr anchor="b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422A5-3076-413B-84CB-ED3BA4171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072EE-51B3-4C0C-A460-4684AB07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ABAD28B-DD56-4B56-883A-96608C765E28}" type="datetimeFigureOut">
              <a:rPr lang="en-US" smtClean="0"/>
              <a:pPr/>
              <a:t>1/9/2026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67C68-40D5-477E-9DBC-C28FD4B11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DF5BAF5-ABAB-4575-8E56-D109A3D17F9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64158DF-756B-260C-69DA-D76C163B72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387805" y="5749927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28614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9697EF66-DC3D-B2CA-7F76-8D8A7ED29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" y="64008"/>
            <a:ext cx="8229600" cy="2621154"/>
          </a:xfrm>
        </p:spPr>
        <p:txBody>
          <a:bodyPr>
            <a:no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0F2A94AC-5C1C-CE45-09E9-C80B1B71FA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13954" y="4431379"/>
            <a:ext cx="7611246" cy="1465254"/>
          </a:xfrm>
        </p:spPr>
        <p:txBody>
          <a:bodyPr anchor="b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19A73-9EF0-435E-951F-A4ACE59FBD85}" type="datetime1">
              <a:rPr lang="en-US" smtClean="0"/>
              <a:t>1/9/2026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2E6B14D-48CB-3652-5FBF-557B0DB0C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15292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51881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7847" y="4676177"/>
            <a:ext cx="10835639" cy="1319510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540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7847" y="6065134"/>
            <a:ext cx="10835639" cy="373766"/>
          </a:xfrm>
        </p:spPr>
        <p:txBody>
          <a:bodyPr vert="horz" lIns="91440" tIns="45720" rIns="91440" bIns="45720" rtlCol="0" anchor="b">
            <a:noAutofit/>
          </a:bodyPr>
          <a:lstStyle>
            <a:lvl1pPr marL="0" indent="0">
              <a:spcBef>
                <a:spcPts val="0"/>
              </a:spcBef>
              <a:buNone/>
              <a:defRPr lang="en-US" sz="2000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12191999" cy="446782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7765164-0D02-5316-1845-119CB0111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5715000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FA2081-8ED6-0719-D0B6-2818D601933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51F47A-9B8B-A343-2C56-110E21331A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pPr/>
              <a:t>1/9/2026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259CCC4-FA9E-2074-3142-5EBA62F91B2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5764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08905" y="284481"/>
            <a:ext cx="4244009" cy="432031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60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08905" y="4827642"/>
            <a:ext cx="3916294" cy="1033669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20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1A639AF-317A-79DF-3175-64C726EA318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6967075" cy="6858000"/>
          </a:xfrm>
          <a:custGeom>
            <a:avLst/>
            <a:gdLst>
              <a:gd name="connsiteX0" fmla="*/ 0 w 7195675"/>
              <a:gd name="connsiteY0" fmla="*/ 0 h 6858000"/>
              <a:gd name="connsiteX1" fmla="*/ 7195675 w 7195675"/>
              <a:gd name="connsiteY1" fmla="*/ 0 h 6858000"/>
              <a:gd name="connsiteX2" fmla="*/ 7195675 w 7195675"/>
              <a:gd name="connsiteY2" fmla="*/ 6858000 h 6858000"/>
              <a:gd name="connsiteX3" fmla="*/ 0 w 71956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5675" h="6858000">
                <a:moveTo>
                  <a:pt x="0" y="0"/>
                </a:moveTo>
                <a:lnTo>
                  <a:pt x="7195675" y="0"/>
                </a:lnTo>
                <a:lnTo>
                  <a:pt x="7195675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08906" y="6438900"/>
            <a:ext cx="2351783" cy="419100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80C9AB94-8F6E-3F2E-B012-AADB80E54860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smtClean="0"/>
              <a:pPr/>
              <a:t>1/9/2026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BA6CE1C-3B05-36AC-25B7-6050ED0CBE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387805" y="5715292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00935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46390" y="1411358"/>
            <a:ext cx="3736010" cy="2845567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360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46388" y="4403039"/>
            <a:ext cx="3729915" cy="112312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sz="16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1A639AF-317A-79DF-3175-64C726EA318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7617785" cy="6858000"/>
          </a:xfrm>
          <a:custGeom>
            <a:avLst/>
            <a:gdLst>
              <a:gd name="connsiteX0" fmla="*/ 0 w 7195675"/>
              <a:gd name="connsiteY0" fmla="*/ 0 h 6858000"/>
              <a:gd name="connsiteX1" fmla="*/ 7195675 w 7195675"/>
              <a:gd name="connsiteY1" fmla="*/ 0 h 6858000"/>
              <a:gd name="connsiteX2" fmla="*/ 7195675 w 7195675"/>
              <a:gd name="connsiteY2" fmla="*/ 6858000 h 6858000"/>
              <a:gd name="connsiteX3" fmla="*/ 0 w 71956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5675" h="6858000">
                <a:moveTo>
                  <a:pt x="0" y="0"/>
                </a:moveTo>
                <a:lnTo>
                  <a:pt x="7195675" y="0"/>
                </a:lnTo>
                <a:lnTo>
                  <a:pt x="7195675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DF8C2BF2-38FB-0598-A4BE-DD111229A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46388" y="6438900"/>
            <a:ext cx="1714301" cy="419100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8" name="Date Placeholder 4">
            <a:extLst>
              <a:ext uri="{FF2B5EF4-FFF2-40B4-BE49-F238E27FC236}">
                <a16:creationId xmlns:a16="http://schemas.microsoft.com/office/drawing/2014/main" id="{5A41BBAF-5441-8512-B575-2EB961DD48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smtClean="0"/>
              <a:pPr/>
              <a:t>1/9/2026</a:t>
            </a:fld>
            <a:endParaRPr lang="en-US" dirty="0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89401810-4A83-D1CF-00A6-76F622C71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7392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1055" y="1111101"/>
            <a:ext cx="4179762" cy="3935983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60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1688" y="5190622"/>
            <a:ext cx="4179762" cy="1095877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lang="en-US" sz="1600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46DF655-18E5-0F01-A30A-A66220E093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984BF6-8944-BCD9-907F-19E062A93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1689" y="6430037"/>
            <a:ext cx="2604618" cy="419100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0A1EB0B-7080-C0FF-A599-2F24CE797B3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3786513" y="6430037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smtClean="0"/>
              <a:pPr/>
              <a:t>1/9/2026</a:t>
            </a:fld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9E47F5A-D737-9005-3896-E6383830C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59381" y="6430037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500050" y="0"/>
            <a:ext cx="669195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6220620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61A7175-8061-E7CC-68E4-2B3CECB6C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8136" y="1090244"/>
            <a:ext cx="10037064" cy="5159257"/>
          </a:xfrm>
        </p:spPr>
        <p:txBody>
          <a:bodyPr>
            <a:normAutofit/>
          </a:bodyPr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094542-CAEF-4D6C-BE6A-BC100F059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08851-4DCC-447C-828A-5F7E66F76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BAD28B-DD56-4B56-883A-96608C765E28}" type="datetimeFigureOut">
              <a:rPr lang="en-US" smtClean="0"/>
              <a:pPr/>
              <a:t>1/9/2026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8BDE40-8468-4051-9703-B751608AA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F5BAF5-ABAB-4575-8E56-D109A3D17F9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6A5A591-C2D3-D6A3-432F-2C1371951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1205868"/>
            <a:ext cx="804195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07787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B916BDA-9E36-8180-7EBC-AC2A35C79F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0940" y="1088702"/>
            <a:ext cx="8479072" cy="139555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92AF672E-4752-50B9-9301-C8042FD003C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96697" y="2484255"/>
            <a:ext cx="8467558" cy="3539514"/>
          </a:xfrm>
        </p:spPr>
        <p:txBody>
          <a:bodyPr>
            <a:normAutofit/>
          </a:bodyPr>
          <a:lstStyle>
            <a:lvl1pPr marL="457200" indent="-457200">
              <a:lnSpc>
                <a:spcPct val="100000"/>
              </a:lnSpc>
              <a:buFont typeface="+mj-lt"/>
              <a:buAutoNum type="arabicPeriod"/>
              <a:defRPr sz="2000"/>
            </a:lvl1pPr>
            <a:lvl2pPr marL="685800" indent="-457200">
              <a:lnSpc>
                <a:spcPct val="100000"/>
              </a:lnSpc>
              <a:buFont typeface="+mj-lt"/>
              <a:buAutoNum type="arabicPeriod"/>
              <a:defRPr sz="2000"/>
            </a:lvl2pPr>
            <a:lvl3pPr marL="800100" indent="-342900">
              <a:lnSpc>
                <a:spcPct val="100000"/>
              </a:lnSpc>
              <a:buFont typeface="+mj-lt"/>
              <a:buAutoNum type="arabicPeriod"/>
              <a:defRPr sz="2000"/>
            </a:lvl3pPr>
            <a:lvl4pPr marL="1028700" indent="-342900">
              <a:lnSpc>
                <a:spcPct val="100000"/>
              </a:lnSpc>
              <a:buFont typeface="+mj-lt"/>
              <a:buAutoNum type="arabicPeriod"/>
              <a:defRPr sz="2000"/>
            </a:lvl4pPr>
            <a:lvl5pPr marL="1257300" indent="-342900">
              <a:lnSpc>
                <a:spcPct val="100000"/>
              </a:lnSpc>
              <a:buFont typeface="+mj-lt"/>
              <a:buAutoNum type="arabicPeriod"/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0B404-9532-4DA8-8A40-EC339A5BE635}" type="datetime1">
              <a:rPr lang="en-US" smtClean="0"/>
              <a:t>1/9/2026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65070F-FB67-7572-2807-986A25537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12174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8136" y="1088136"/>
            <a:ext cx="5749392" cy="1554480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88136" y="2651760"/>
            <a:ext cx="5749392" cy="3694176"/>
          </a:xfr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Font typeface="System Font Regular"/>
              <a:buChar char="-"/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0940" y="6438900"/>
            <a:ext cx="3915404" cy="41910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06344" y="6438900"/>
            <a:ext cx="1126120" cy="419100"/>
          </a:xfrm>
        </p:spPr>
        <p:txBody>
          <a:bodyPr/>
          <a:lstStyle/>
          <a:p>
            <a:fld id="{8A60B404-9532-4DA8-8A40-EC339A5BE635}" type="datetime1">
              <a:rPr lang="en-US" smtClean="0"/>
              <a:t>1/9/2026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32464" y="6438900"/>
            <a:ext cx="705064" cy="419100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E4B52E79-E470-1B1A-EADF-94DA7253B32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315200" y="0"/>
            <a:ext cx="48768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4C1AE97-7274-F222-2135-C3524958A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14183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7999" y="405240"/>
            <a:ext cx="5916508" cy="1819662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D26684C-23E4-F6A1-5A03-70AE7BEA72C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0"/>
            <a:ext cx="4565591" cy="6858000"/>
          </a:xfrm>
          <a:custGeom>
            <a:avLst/>
            <a:gdLst>
              <a:gd name="connsiteX0" fmla="*/ 0 w 4565591"/>
              <a:gd name="connsiteY0" fmla="*/ 0 h 6858000"/>
              <a:gd name="connsiteX1" fmla="*/ 4565591 w 4565591"/>
              <a:gd name="connsiteY1" fmla="*/ 0 h 6858000"/>
              <a:gd name="connsiteX2" fmla="*/ 4565591 w 4565591"/>
              <a:gd name="connsiteY2" fmla="*/ 6858000 h 6858000"/>
              <a:gd name="connsiteX3" fmla="*/ 0 w 456559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65591" h="6858000">
                <a:moveTo>
                  <a:pt x="0" y="0"/>
                </a:moveTo>
                <a:lnTo>
                  <a:pt x="4565591" y="0"/>
                </a:lnTo>
                <a:lnTo>
                  <a:pt x="4565591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88000" y="2481119"/>
            <a:ext cx="5916507" cy="3394364"/>
          </a:xfrm>
        </p:spPr>
        <p:txBody>
          <a:bodyPr anchor="b">
            <a:normAutofit/>
          </a:bodyPr>
          <a:lstStyle>
            <a:lvl1pPr marL="457200" indent="-457200">
              <a:lnSpc>
                <a:spcPct val="100000"/>
              </a:lnSpc>
              <a:buFont typeface="+mj-lt"/>
              <a:buAutoNum type="arabicPeriod"/>
              <a:defRPr sz="2000"/>
            </a:lvl1pPr>
            <a:lvl2pPr marL="571500" indent="-342900">
              <a:lnSpc>
                <a:spcPct val="100000"/>
              </a:lnSpc>
              <a:buFont typeface="+mj-lt"/>
              <a:buAutoNum type="arabicPeriod"/>
              <a:defRPr sz="2000"/>
            </a:lvl2pPr>
            <a:lvl3pPr marL="800100" indent="-342900">
              <a:lnSpc>
                <a:spcPct val="100000"/>
              </a:lnSpc>
              <a:buFont typeface="+mj-lt"/>
              <a:buAutoNum type="arabicPeriod"/>
              <a:defRPr sz="2000"/>
            </a:lvl3pPr>
            <a:lvl4pPr marL="1028700" indent="-342900">
              <a:lnSpc>
                <a:spcPct val="100000"/>
              </a:lnSpc>
              <a:buFont typeface="+mj-lt"/>
              <a:buAutoNum type="arabicPeriod"/>
              <a:defRPr sz="2000"/>
            </a:lvl4pPr>
            <a:lvl5pPr>
              <a:lnSpc>
                <a:spcPct val="100000"/>
              </a:lnSpc>
              <a:buFont typeface="+mj-lt"/>
              <a:buAutoNum type="arabicPeriod"/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F50F4DE-D5C9-EDEE-A6C1-8053893B18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387805" y="5715292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0E02C9ED-7E7F-43D6-3567-8A7D0DC86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88000" y="6438900"/>
            <a:ext cx="3972690" cy="41910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3" name="Date Placeholder 4">
            <a:extLst>
              <a:ext uri="{FF2B5EF4-FFF2-40B4-BE49-F238E27FC236}">
                <a16:creationId xmlns:a16="http://schemas.microsoft.com/office/drawing/2014/main" id="{94369780-1787-623B-A3F0-C72DED32992F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smtClean="0"/>
              <a:pPr/>
              <a:t>1/9/2026</a:t>
            </a:fld>
            <a:endParaRPr lang="en-US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9B34B61-93E0-16E5-3DE1-0085D9CB4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3618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0A8E2B0F-68B7-6425-620F-3E3285F51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90244"/>
            <a:ext cx="4659277" cy="166980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BB16B-437E-D6AB-E317-2BE63ABCB1E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444588" y="1090244"/>
            <a:ext cx="4680612" cy="1670050"/>
          </a:xfrm>
        </p:spPr>
        <p:txBody>
          <a:bodyPr/>
          <a:lstStyle>
            <a:lvl1pPr>
              <a:lnSpc>
                <a:spcPct val="100000"/>
              </a:lnSpc>
              <a:buFontTx/>
              <a:buNone/>
              <a:defRPr baseline="0"/>
            </a:lvl1pPr>
            <a:lvl2pPr marL="228600" indent="0">
              <a:lnSpc>
                <a:spcPct val="100000"/>
              </a:lnSpc>
              <a:buFontTx/>
              <a:buNone/>
              <a:defRPr baseline="0"/>
            </a:lvl2pPr>
            <a:lvl3pPr marL="457200" indent="0">
              <a:lnSpc>
                <a:spcPct val="100000"/>
              </a:lnSpc>
              <a:buFontTx/>
              <a:buNone/>
              <a:defRPr baseline="0"/>
            </a:lvl3pPr>
            <a:lvl4pPr marL="685800" indent="0">
              <a:lnSpc>
                <a:spcPct val="100000"/>
              </a:lnSpc>
              <a:buFontTx/>
              <a:buNone/>
              <a:defRPr baseline="0"/>
            </a:lvl4pPr>
            <a:lvl5pPr marL="914400" indent="0">
              <a:lnSpc>
                <a:spcPct val="100000"/>
              </a:lnSpc>
              <a:buFontTx/>
              <a:buNone/>
              <a:defRPr baseline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7FC12-63BB-4A63-9424-BFBF8E1D71D9}" type="datetime1">
              <a:rPr lang="en-US" smtClean="0"/>
              <a:t>1/9/2026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6FBA52A-0B44-31D0-A581-D65241A30F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84131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7676" y="1114856"/>
            <a:ext cx="3493858" cy="3456894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63141" y="1115290"/>
            <a:ext cx="5862059" cy="346121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A7FA5-AD20-4A92-9D35-3CC6CFA49E64}" type="datetime1">
              <a:rPr lang="en-US" smtClean="0"/>
              <a:t>1/9/2026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8C9ED00-129A-337D-199B-933973FFF6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2163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7676" y="1114856"/>
            <a:ext cx="3923455" cy="4083580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94612" y="1115290"/>
            <a:ext cx="5809713" cy="517121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AB700-8552-46A0-B700-5DA0068ADBFC}" type="datetime1">
              <a:rPr lang="en-US" smtClean="0"/>
              <a:t>1/9/2026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954F329-E63B-9F25-4E06-2E98A6453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84715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733" y="1119386"/>
            <a:ext cx="3496147" cy="4940661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63418" y="1119386"/>
            <a:ext cx="6242849" cy="4940661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2AD61-D199-4B74-B80B-2001400510FA}" type="datetime1">
              <a:rPr lang="en-US" smtClean="0"/>
              <a:t>1/9/2026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17C024E-BDA9-596A-880A-BD5A17F5C7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06072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01" y="1114655"/>
            <a:ext cx="2771326" cy="3675552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34532" y="1129145"/>
            <a:ext cx="7794231" cy="515735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D9374-B0AF-43C5-90A8-C409C7D54B55}" type="datetime1">
              <a:rPr lang="en-US" smtClean="0"/>
              <a:t>1/9/2026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547F2C9-46DC-B902-E883-CE0360E6D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04129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5788" y="1111101"/>
            <a:ext cx="6339412" cy="1143000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6FB7CB50-241E-E6B6-1C0E-1B5466B1477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192" y="0"/>
            <a:ext cx="4506585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A1C94DDD-A7D7-1407-F63C-F296AB4542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785787" y="2402887"/>
            <a:ext cx="6339414" cy="388361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3871FB-7459-8C2E-BA80-AD31AE855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504282-04A3-1CE1-50A4-AF83D0D40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85788" y="6438900"/>
            <a:ext cx="4774902" cy="419100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CA12AEFE-D7DE-804A-807C-704D5B34E130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smtClean="0"/>
              <a:pPr/>
              <a:t>1/9/2026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C293909-C7AB-A707-F48B-6007FE725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9192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780" y="1111101"/>
            <a:ext cx="6339541" cy="1143000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7907" y="2402887"/>
            <a:ext cx="6339414" cy="388361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94E29EC-6D85-E8CA-F571-29C2977980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1F623F8-148C-BF68-DC1B-B1261EF2B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781" y="6438900"/>
            <a:ext cx="4775030" cy="419100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339383-0924-E735-8737-2CFD7A1D40E9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5963017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smtClean="0"/>
              <a:pPr/>
              <a:t>1/9/2026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279924-70A9-325D-5C94-812F30484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35885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685414" y="0"/>
            <a:ext cx="4506585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0498344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6991" y="1112104"/>
            <a:ext cx="7321615" cy="93268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5189CF27-6D02-DB0D-F5D1-1535F147916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0" y="0"/>
            <a:ext cx="352643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6373ED08-D584-FD0F-C5B0-EF4E07A0D89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776075" y="2187258"/>
            <a:ext cx="7349126" cy="409924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D906524-8E7E-05A8-4F9E-A2C39750A3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256971-28FA-FA33-0A85-0B851EA7A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76076" y="6438900"/>
            <a:ext cx="5784614" cy="419100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F04B437D-29C2-D3ED-BEFA-E1F868B0FB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smtClean="0"/>
              <a:pPr/>
              <a:t>1/9/2026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0EB108D-6128-5356-6097-7D1D10551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4964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3394" y="1112104"/>
            <a:ext cx="7343564" cy="93268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3393" y="2187258"/>
            <a:ext cx="7343565" cy="409924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D039FC6-F740-7D02-FD07-5B1B076DCE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66571-786A-B2D2-4FC3-C22E71C24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3394" y="6438900"/>
            <a:ext cx="5779054" cy="41910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324A0C0-9CB0-6208-0780-67E3C7F2C02C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962654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smtClean="0"/>
              <a:pPr/>
              <a:t>1/9/2026</a:t>
            </a:fld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F7421E2-5EEC-7791-DBEE-600FF5170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35522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61964118-5CFA-FFA8-E19F-A107D63DDC0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665559" y="0"/>
            <a:ext cx="352643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5233320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6751" y="1115736"/>
            <a:ext cx="4738450" cy="1283986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F01DFFF1-3C5B-AB29-A606-DE565287222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13" name="Content Placeholder 7">
            <a:extLst>
              <a:ext uri="{FF2B5EF4-FFF2-40B4-BE49-F238E27FC236}">
                <a16:creationId xmlns:a16="http://schemas.microsoft.com/office/drawing/2014/main" id="{E2816D63-0E0C-C808-4BF8-6A562C18459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386751" y="2552124"/>
            <a:ext cx="4738450" cy="3734376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4FCA30A-9E9D-9618-76A9-8B4CFF8E32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36C1912-E3D3-9A9F-E1CD-E0E6FFC24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86752" y="6438900"/>
            <a:ext cx="3173938" cy="419100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8D67CAFB-8059-63E5-52A8-1184092A0F3D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smtClean="0"/>
              <a:pPr/>
              <a:t>1/9/2026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12D5E22B-CB25-9948-A8AA-BACF7E422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3282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066" y="1115736"/>
            <a:ext cx="4738583" cy="1288169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88192" y="2552124"/>
            <a:ext cx="4738450" cy="3734376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84581EB-7A5A-925D-6E20-5C04A0EAA2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84EA123-AEAB-8F33-C22D-31F9F11A9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88066" y="6438900"/>
            <a:ext cx="3174065" cy="41910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AA2FCA56-AA13-81B1-1707-7A5D7557B5F8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352338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smtClean="0"/>
              <a:pPr/>
              <a:t>1/9/2026</a:t>
            </a:fld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358A8E3-C7AA-9216-35FD-FE8205982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25206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8302217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1355" y="1111101"/>
            <a:ext cx="3813845" cy="1493861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Picture Placeholder 10">
            <a:extLst>
              <a:ext uri="{FF2B5EF4-FFF2-40B4-BE49-F238E27FC236}">
                <a16:creationId xmlns:a16="http://schemas.microsoft.com/office/drawing/2014/main" id="{F6B569F2-50A1-6E37-5081-6843927083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192" y="0"/>
            <a:ext cx="6999768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7B790101-D67D-E697-E691-37D8E802AC85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311355" y="2700671"/>
            <a:ext cx="3813846" cy="358583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4F1FBBF-D97E-831B-C809-27FFA21602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56D6AD1-4AB5-D3E4-10D2-9E53DB2CC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11355" y="6438900"/>
            <a:ext cx="2249334" cy="41910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9760FBEC-EA46-6A15-284D-4BBD1E04A1B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smtClean="0"/>
              <a:pPr/>
              <a:t>1/9/2026</a:t>
            </a:fld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919DC249-6449-71C0-F0A2-E5A28E550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7223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396" y="1111101"/>
            <a:ext cx="3813845" cy="1493863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8397" y="2700671"/>
            <a:ext cx="3813846" cy="358583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A796DD-1556-39E2-B5E4-90C1C2459D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13B13-BCC2-B853-769C-4BC6A57D7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8395" y="6438900"/>
            <a:ext cx="2249335" cy="419100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9915D6C-CE56-12D3-C15C-C56B3EFEAFE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3437937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smtClean="0"/>
              <a:pPr/>
              <a:t>1/9/2026</a:t>
            </a:fld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C3F576B-887C-7B84-0990-9143EA6C6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10805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192232" y="0"/>
            <a:ext cx="6999768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1704586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5ACA1F-D859-596B-9F50-F1E9A2654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7894207" y="1112431"/>
            <a:ext cx="3230993" cy="1858941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2A43D9F3-C10E-5B48-BB59-16A8600BD36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192" y="0"/>
            <a:ext cx="7481777" cy="6858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2E10F120-2F5B-B2FD-DB40-683E6176C3D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901280" y="3133255"/>
            <a:ext cx="3223920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228600" indent="0">
              <a:lnSpc>
                <a:spcPct val="100000"/>
              </a:lnSpc>
              <a:buNone/>
              <a:defRPr lang="en-US" dirty="0"/>
            </a:lvl2pPr>
            <a:lvl3pPr marL="457200" indent="0">
              <a:lnSpc>
                <a:spcPct val="100000"/>
              </a:lnSpc>
              <a:buNone/>
              <a:defRPr lang="en-US" dirty="0"/>
            </a:lvl3pPr>
            <a:lvl4pPr marL="685800" indent="0">
              <a:lnSpc>
                <a:spcPct val="100000"/>
              </a:lnSpc>
              <a:buNone/>
              <a:defRPr lang="en-US" dirty="0"/>
            </a:lvl4pPr>
            <a:lvl5pPr marL="91440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9A12B08-97E1-66BD-9B69-377E285127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EACEEC7-E0DC-ABF5-188B-5636A17BD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94207" y="6438900"/>
            <a:ext cx="1666482" cy="41910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D0A24C6D-468E-EAE9-2363-772EA5E51DD0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smtClean="0"/>
              <a:pPr/>
              <a:t>1/9/2026</a:t>
            </a:fld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4C85811-EF51-7552-5F12-17748D280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91096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746" y="1112431"/>
            <a:ext cx="3230992" cy="1858941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2741" y="3133255"/>
            <a:ext cx="3223920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228600" indent="0">
              <a:lnSpc>
                <a:spcPct val="100000"/>
              </a:lnSpc>
              <a:buNone/>
              <a:defRPr lang="en-US" dirty="0"/>
            </a:lvl2pPr>
            <a:lvl3pPr marL="457200" indent="0">
              <a:lnSpc>
                <a:spcPct val="100000"/>
              </a:lnSpc>
              <a:buNone/>
              <a:defRPr lang="en-US" dirty="0"/>
            </a:lvl3pPr>
            <a:lvl4pPr marL="685800" indent="0">
              <a:lnSpc>
                <a:spcPct val="100000"/>
              </a:lnSpc>
              <a:buNone/>
              <a:defRPr lang="en-US" dirty="0"/>
            </a:lvl4pPr>
            <a:lvl5pPr marL="91440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DC26608-3419-7FD3-1CD3-EB1EF59774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FF5E252-7CD5-70EF-A3E5-C079B418E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1746" y="6438900"/>
            <a:ext cx="1656002" cy="419100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7204A7B0-14BD-7B7E-62AF-3685F9B4BFEF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837954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smtClean="0"/>
              <a:pPr/>
              <a:t>1/9/2026</a:t>
            </a:fld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33A8D2A5-F36B-C5DD-6ABC-6D69A63EF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710822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CA946DA-5AE8-39E2-3ADD-B8F06308C1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10223" y="0"/>
            <a:ext cx="7481777" cy="6858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4492067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132" y="4454843"/>
            <a:ext cx="2734129" cy="1988825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6911"/>
            <a:ext cx="12192000" cy="4136455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36199" y="4454843"/>
            <a:ext cx="7579766" cy="1988825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228600" indent="0">
              <a:lnSpc>
                <a:spcPct val="100000"/>
              </a:lnSpc>
              <a:buNone/>
              <a:defRPr lang="en-US" dirty="0"/>
            </a:lvl2pPr>
            <a:lvl3pPr marL="457200" indent="0">
              <a:lnSpc>
                <a:spcPct val="100000"/>
              </a:lnSpc>
              <a:buNone/>
              <a:defRPr lang="en-US" dirty="0"/>
            </a:lvl3pPr>
            <a:lvl4pPr marL="685800" indent="0">
              <a:lnSpc>
                <a:spcPct val="100000"/>
              </a:lnSpc>
              <a:buNone/>
              <a:defRPr lang="en-US" dirty="0"/>
            </a:lvl4pPr>
            <a:lvl5pPr marL="91440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CF35F03-6B82-7805-3568-C459D0906B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4569435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66ECED-4F66-9F69-9550-8AEE33E6913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pPr/>
              <a:t>1/9/2026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71D64763-04B8-333B-5679-3D29011ED73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6F9DBBC-106A-8C73-CFE2-A01128FF9A7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3244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324" y="3987802"/>
            <a:ext cx="3044954" cy="2309785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3443331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55935" y="3987802"/>
            <a:ext cx="7460029" cy="2309785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228600" indent="0">
              <a:lnSpc>
                <a:spcPct val="100000"/>
              </a:lnSpc>
              <a:buNone/>
              <a:defRPr lang="en-US" dirty="0"/>
            </a:lvl2pPr>
            <a:lvl3pPr marL="457200" indent="0">
              <a:lnSpc>
                <a:spcPct val="100000"/>
              </a:lnSpc>
              <a:buNone/>
              <a:defRPr lang="en-US" dirty="0"/>
            </a:lvl3pPr>
            <a:lvl4pPr marL="685800" indent="0">
              <a:lnSpc>
                <a:spcPct val="100000"/>
              </a:lnSpc>
              <a:buNone/>
              <a:defRPr lang="en-US" dirty="0"/>
            </a:lvl4pPr>
            <a:lvl5pPr marL="91440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C699AE1-DA01-C4DA-C5BE-8DD9BE13F6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4115092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73F0BC-3C5E-8E58-AFDC-804E1C1C761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pPr/>
              <a:t>1/9/2026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6E5C888-EE74-5D59-47AA-40A53F60011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794CA46-7ABA-FF39-20BD-C83B4F6D957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38830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305" y="1111141"/>
            <a:ext cx="3021873" cy="1926781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94288" y="1033272"/>
            <a:ext cx="7188111" cy="239572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228600" indent="0">
              <a:lnSpc>
                <a:spcPct val="100000"/>
              </a:lnSpc>
              <a:buNone/>
              <a:defRPr lang="en-US" dirty="0"/>
            </a:lvl2pPr>
            <a:lvl3pPr marL="457200" indent="0">
              <a:lnSpc>
                <a:spcPct val="100000"/>
              </a:lnSpc>
              <a:buNone/>
              <a:defRPr lang="en-US" dirty="0"/>
            </a:lvl3pPr>
            <a:lvl4pPr marL="685800" indent="0">
              <a:lnSpc>
                <a:spcPct val="100000"/>
              </a:lnSpc>
              <a:buNone/>
              <a:defRPr lang="en-US" dirty="0"/>
            </a:lvl4pPr>
            <a:lvl5pPr marL="91440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EACFAF5-0970-68B5-D05E-9879C8497D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78A30E2-3F57-8F47-602F-5C227671949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1088136" y="3498930"/>
            <a:ext cx="8562760" cy="419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C29AEB-6392-7627-D3BB-B1FE7ADEE113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349893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smtClean="0"/>
              <a:pPr/>
              <a:t>1/9/2026</a:t>
            </a:fld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5316922-C670-FE33-CD5C-8173F749255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0523764" y="3498930"/>
            <a:ext cx="601436" cy="419100"/>
          </a:xfrm>
        </p:spPr>
        <p:txBody>
          <a:bodyPr/>
          <a:lstStyle/>
          <a:p>
            <a:fld id="{7DF5BAF5-ABAB-4575-8E56-D109A3D17F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DB92F6E-55FC-C88B-734D-26D3B9923E6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3914863"/>
            <a:ext cx="12192000" cy="2943138"/>
          </a:xfrm>
          <a:custGeom>
            <a:avLst/>
            <a:gdLst>
              <a:gd name="connsiteX0" fmla="*/ 0 w 12192000"/>
              <a:gd name="connsiteY0" fmla="*/ 0 h 3221477"/>
              <a:gd name="connsiteX1" fmla="*/ 12192000 w 12192000"/>
              <a:gd name="connsiteY1" fmla="*/ 0 h 3221477"/>
              <a:gd name="connsiteX2" fmla="*/ 12192000 w 12192000"/>
              <a:gd name="connsiteY2" fmla="*/ 3221477 h 3221477"/>
              <a:gd name="connsiteX3" fmla="*/ 0 w 12192000"/>
              <a:gd name="connsiteY3" fmla="*/ 3221477 h 3221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221477">
                <a:moveTo>
                  <a:pt x="0" y="0"/>
                </a:moveTo>
                <a:lnTo>
                  <a:pt x="12192000" y="0"/>
                </a:lnTo>
                <a:lnTo>
                  <a:pt x="12192000" y="3221477"/>
                </a:lnTo>
                <a:lnTo>
                  <a:pt x="0" y="3221477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9574502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F8DD8E17-974D-2F0F-D2EF-4321ADF69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20990"/>
            <a:ext cx="10477320" cy="969264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7">
            <a:extLst>
              <a:ext uri="{FF2B5EF4-FFF2-40B4-BE49-F238E27FC236}">
                <a16:creationId xmlns:a16="http://schemas.microsoft.com/office/drawing/2014/main" id="{B30C58BE-F380-22BA-CA7C-FB2B96D7853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0940" y="2286008"/>
            <a:ext cx="4876515" cy="403396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F998679-00B4-E130-BD79-0313E0E76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71E0CB0C-BB20-9ACF-5731-283BD5D23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0941" y="6438900"/>
            <a:ext cx="3312004" cy="419100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4">
            <a:extLst>
              <a:ext uri="{FF2B5EF4-FFF2-40B4-BE49-F238E27FC236}">
                <a16:creationId xmlns:a16="http://schemas.microsoft.com/office/drawing/2014/main" id="{17475061-2831-1993-95F3-3031A57F145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493151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smtClean="0"/>
              <a:pPr/>
              <a:t>1/9/2026</a:t>
            </a:fld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A14588C-2112-9C19-7A4F-970675631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66019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1A5194B-746E-D0FD-A7D1-71D10560BCC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2286008"/>
            <a:ext cx="6096000" cy="4571992"/>
          </a:xfrm>
          <a:custGeom>
            <a:avLst/>
            <a:gdLst>
              <a:gd name="connsiteX0" fmla="*/ 0 w 5560101"/>
              <a:gd name="connsiteY0" fmla="*/ 0 h 4074407"/>
              <a:gd name="connsiteX1" fmla="*/ 5560101 w 5560101"/>
              <a:gd name="connsiteY1" fmla="*/ 0 h 4074407"/>
              <a:gd name="connsiteX2" fmla="*/ 5560101 w 5560101"/>
              <a:gd name="connsiteY2" fmla="*/ 4074407 h 4074407"/>
              <a:gd name="connsiteX3" fmla="*/ 0 w 5560101"/>
              <a:gd name="connsiteY3" fmla="*/ 4074407 h 4074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0101" h="4074407">
                <a:moveTo>
                  <a:pt x="0" y="0"/>
                </a:moveTo>
                <a:lnTo>
                  <a:pt x="5560101" y="0"/>
                </a:lnTo>
                <a:lnTo>
                  <a:pt x="5560101" y="4074407"/>
                </a:lnTo>
                <a:lnTo>
                  <a:pt x="0" y="4074407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24221152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EC7A501-810E-43B8-6142-56CF2DD39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20990"/>
            <a:ext cx="10477320" cy="969264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FFBA175C-D562-25E3-032D-47754022366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0940" y="2286008"/>
            <a:ext cx="4876515" cy="403396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66CA4FE8-A575-44AF-2D37-5A551B6953F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2286008"/>
            <a:ext cx="5472260" cy="4033964"/>
          </a:xfrm>
          <a:custGeom>
            <a:avLst/>
            <a:gdLst>
              <a:gd name="connsiteX0" fmla="*/ 0 w 5560101"/>
              <a:gd name="connsiteY0" fmla="*/ 0 h 4074407"/>
              <a:gd name="connsiteX1" fmla="*/ 5560101 w 5560101"/>
              <a:gd name="connsiteY1" fmla="*/ 0 h 4074407"/>
              <a:gd name="connsiteX2" fmla="*/ 5560101 w 5560101"/>
              <a:gd name="connsiteY2" fmla="*/ 4074407 h 4074407"/>
              <a:gd name="connsiteX3" fmla="*/ 0 w 5560101"/>
              <a:gd name="connsiteY3" fmla="*/ 4074407 h 4074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0101" h="4074407">
                <a:moveTo>
                  <a:pt x="0" y="0"/>
                </a:moveTo>
                <a:lnTo>
                  <a:pt x="5560101" y="0"/>
                </a:lnTo>
                <a:lnTo>
                  <a:pt x="5560101" y="4074407"/>
                </a:lnTo>
                <a:lnTo>
                  <a:pt x="0" y="4074407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r>
              <a:rPr lang="en-US" dirty="0"/>
              <a:t>  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62FC458-AD46-D16B-DA22-2B3ED9D3A2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A7B643-7883-8028-6ECF-5692E317138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pPr/>
              <a:t>1/9/2026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881F55-F029-7591-FDF9-168F3C85A65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88C49-7B47-A791-77EE-3E97DBBC9AC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872477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85BA164-9326-7934-95DF-A6AAB3F42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20990"/>
            <a:ext cx="10477320" cy="969264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6F64025-FA05-CC42-8294-F944BC95DD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2286008"/>
            <a:ext cx="6096000" cy="4571992"/>
          </a:xfrm>
          <a:custGeom>
            <a:avLst/>
            <a:gdLst>
              <a:gd name="connsiteX0" fmla="*/ 0 w 6460672"/>
              <a:gd name="connsiteY0" fmla="*/ 0 h 5029200"/>
              <a:gd name="connsiteX1" fmla="*/ 6460672 w 6460672"/>
              <a:gd name="connsiteY1" fmla="*/ 0 h 5029200"/>
              <a:gd name="connsiteX2" fmla="*/ 6460672 w 6460672"/>
              <a:gd name="connsiteY2" fmla="*/ 5029200 h 5029200"/>
              <a:gd name="connsiteX3" fmla="*/ 0 w 6460672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r>
              <a:rPr lang="en-US" dirty="0"/>
              <a:t>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691745" y="2286008"/>
            <a:ext cx="4876515" cy="4000492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B0BF8A-7D94-1C82-F661-F1B7A93A43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88C72B-1D4E-3882-C750-7F965F6E7BC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691744" y="6438900"/>
            <a:ext cx="2959151" cy="419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14FA71-0863-B2C8-8E42-C0A1F133DC6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pPr/>
              <a:t>1/9/2026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D6C2E8-E8FC-5DC8-863C-CF7823CD4AE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08376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C735FAB-6C69-9305-A8CD-D9A2ADB4C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20990"/>
            <a:ext cx="4194291" cy="1505157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0C28B273-3A6A-8E26-2D29-29957F83B5B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181100" y="2840181"/>
            <a:ext cx="4104132" cy="3446317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263ECDE9-389D-5CB3-FE9B-8EFC501599B5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571977" y="1120989"/>
            <a:ext cx="6143988" cy="516551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8FB4D-92F2-4C28-8BFC-2AE0229C3E9A}" type="datetime1">
              <a:rPr lang="en-US" smtClean="0"/>
              <a:t>1/9/2026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56A3193-AC76-4E78-CD10-F173CED7D4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818958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Pictur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243CE06-05E5-2B64-1E1C-8F81B788D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22200"/>
            <a:ext cx="3696859" cy="1505157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9ADE1102-BF4C-FC7C-22F6-B8453DE3B19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181100" y="2840181"/>
            <a:ext cx="3606699" cy="3446317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6C8ACD7F-7B34-5741-6323-6829CFDA10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13673" y="1122201"/>
            <a:ext cx="6602291" cy="5164298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859A7-84EB-4384-87AF-59CC16704CF8}" type="datetime1">
              <a:rPr lang="en-US" smtClean="0"/>
              <a:t>1/9/2026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1322A97-1C32-A52E-951B-60B114B30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351450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ber Lar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9AD5248-C0E5-8356-EB8F-904EDDA5F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7304" y="4757193"/>
            <a:ext cx="6477896" cy="1126554"/>
          </a:xfrm>
        </p:spPr>
        <p:txBody>
          <a:bodyPr anchor="b">
            <a:normAutofit/>
          </a:bodyPr>
          <a:lstStyle>
            <a:lvl1pPr algn="r">
              <a:defRPr sz="20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5F5F1C4-3BA4-0163-6A5F-9D95D58C7EA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" y="64008"/>
            <a:ext cx="12027408" cy="4600592"/>
          </a:xfrm>
        </p:spPr>
        <p:txBody>
          <a:bodyPr>
            <a:noAutofit/>
          </a:bodyPr>
          <a:lstStyle>
            <a:lvl1pPr>
              <a:lnSpc>
                <a:spcPct val="85000"/>
              </a:lnSpc>
              <a:defRPr sz="3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5AD3D17-73C9-402C-91E7-BA73E6829C50}" type="datetime1">
              <a:rPr lang="en-US" smtClean="0"/>
              <a:pPr/>
              <a:t>1/9/2026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A84DB20-94E7-1E79-B65B-67C6158DB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15000"/>
            <a:ext cx="804195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48482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ber Larg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0">
            <a:extLst>
              <a:ext uri="{FF2B5EF4-FFF2-40B4-BE49-F238E27FC236}">
                <a16:creationId xmlns:a16="http://schemas.microsoft.com/office/drawing/2014/main" id="{B6AA5ABE-1DAA-140F-061D-F98431F5F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7440" y="4809744"/>
            <a:ext cx="7525512" cy="1545336"/>
          </a:xfrm>
        </p:spPr>
        <p:txBody>
          <a:bodyPr anchor="t">
            <a:normAutofit/>
          </a:bodyPr>
          <a:lstStyle>
            <a:lvl1pPr algn="ctr">
              <a:defRPr sz="20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9">
            <a:extLst>
              <a:ext uri="{FF2B5EF4-FFF2-40B4-BE49-F238E27FC236}">
                <a16:creationId xmlns:a16="http://schemas.microsoft.com/office/drawing/2014/main" id="{C37BF13F-F73B-BAD2-4508-876DA49EFA6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0" y="603504"/>
            <a:ext cx="10543032" cy="420624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23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77A7CDD-9512-40CC-9351-FC0DE186CFBD}" type="datetime1">
              <a:rPr lang="en-US" smtClean="0"/>
              <a:pPr/>
              <a:t>1/9/2026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6665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ber Larg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82BF491B-1AFE-7CD8-0B38-954C4D002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4297680"/>
            <a:ext cx="7525512" cy="1545336"/>
          </a:xfrm>
        </p:spPr>
        <p:txBody>
          <a:bodyPr anchor="b">
            <a:normAutofit/>
          </a:bodyPr>
          <a:lstStyle>
            <a:lvl1pPr>
              <a:defRPr sz="2000" b="0" cap="none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9">
            <a:extLst>
              <a:ext uri="{FF2B5EF4-FFF2-40B4-BE49-F238E27FC236}">
                <a16:creationId xmlns:a16="http://schemas.microsoft.com/office/drawing/2014/main" id="{52FCE1AA-B772-B201-9710-EF4E78417EBA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02790" y="417576"/>
            <a:ext cx="10713173" cy="3706364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23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83EFCC7-B7E8-4ABE-BBCB-C75FD27800CD}" type="datetime1">
              <a:rPr lang="en-US" smtClean="0"/>
              <a:t>1/9/2026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612899A-E63A-CD12-F97C-A2FA6094E5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82567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286261"/>
            <a:ext cx="10652760" cy="113385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88136" y="1039095"/>
            <a:ext cx="9418320" cy="507006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6000" b="1"/>
            </a:lvl1pPr>
            <a:lvl2pPr marL="228600" indent="0">
              <a:lnSpc>
                <a:spcPct val="90000"/>
              </a:lnSpc>
              <a:buNone/>
              <a:defRPr sz="6000" b="1"/>
            </a:lvl2pPr>
            <a:lvl3pPr marL="457200" indent="0">
              <a:lnSpc>
                <a:spcPct val="90000"/>
              </a:lnSpc>
              <a:buNone/>
              <a:defRPr sz="6000" b="1"/>
            </a:lvl3pPr>
            <a:lvl4pPr marL="685800" indent="0">
              <a:lnSpc>
                <a:spcPct val="90000"/>
              </a:lnSpc>
              <a:buNone/>
              <a:defRPr sz="6000" b="1"/>
            </a:lvl4pPr>
            <a:lvl5pPr marL="914400" indent="0">
              <a:lnSpc>
                <a:spcPct val="90000"/>
              </a:lnSpc>
              <a:buNone/>
              <a:defRPr sz="6000" b="1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735E4-737B-43D4-B991-92C3D63DE68F}" type="datetime1">
              <a:rPr lang="en-US" smtClean="0"/>
              <a:t>1/9/2026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7F2505C-CAED-34DC-7CD1-C57ADBBF9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07616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286261"/>
            <a:ext cx="10652760" cy="113385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88136" y="1039095"/>
            <a:ext cx="9418320" cy="507006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6000" b="1">
                <a:solidFill>
                  <a:schemeClr val="bg1"/>
                </a:solidFill>
              </a:defRPr>
            </a:lvl1pPr>
            <a:lvl2pPr marL="228600" indent="0">
              <a:lnSpc>
                <a:spcPct val="90000"/>
              </a:lnSpc>
              <a:buNone/>
              <a:defRPr sz="6000" b="1">
                <a:solidFill>
                  <a:schemeClr val="bg1"/>
                </a:solidFill>
              </a:defRPr>
            </a:lvl2pPr>
            <a:lvl3pPr marL="457200" indent="0">
              <a:lnSpc>
                <a:spcPct val="90000"/>
              </a:lnSpc>
              <a:buNone/>
              <a:defRPr sz="6000" b="1">
                <a:solidFill>
                  <a:schemeClr val="bg1"/>
                </a:solidFill>
              </a:defRPr>
            </a:lvl3pPr>
            <a:lvl4pPr marL="685800" indent="0">
              <a:lnSpc>
                <a:spcPct val="90000"/>
              </a:lnSpc>
              <a:buNone/>
              <a:defRPr sz="6000" b="1">
                <a:solidFill>
                  <a:schemeClr val="bg1"/>
                </a:solidFill>
              </a:defRPr>
            </a:lvl4pPr>
            <a:lvl5pPr marL="914400" indent="0">
              <a:lnSpc>
                <a:spcPct val="90000"/>
              </a:lnSpc>
              <a:buNone/>
              <a:defRPr sz="6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07735E4-737B-43D4-B991-92C3D63DE68F}" type="datetime1">
              <a:rPr lang="en-US" smtClean="0"/>
              <a:pPr/>
              <a:t>1/9/2026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E120EF-96AD-49A8-BA09-D58A87141B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859911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BC837C73-FD1C-6BC3-42AE-E47123E0947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88136" y="962895"/>
            <a:ext cx="9418320" cy="5070068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6000" b="1"/>
            </a:lvl1pPr>
            <a:lvl2pPr marL="228600" indent="0">
              <a:lnSpc>
                <a:spcPct val="90000"/>
              </a:lnSpc>
              <a:buNone/>
              <a:defRPr sz="6000" b="1"/>
            </a:lvl2pPr>
            <a:lvl3pPr marL="457200" indent="0">
              <a:lnSpc>
                <a:spcPct val="90000"/>
              </a:lnSpc>
              <a:buNone/>
              <a:defRPr sz="6000" b="1"/>
            </a:lvl3pPr>
            <a:lvl4pPr marL="685800" indent="0">
              <a:lnSpc>
                <a:spcPct val="90000"/>
              </a:lnSpc>
              <a:buNone/>
              <a:defRPr sz="6000" b="1"/>
            </a:lvl4pPr>
            <a:lvl5pPr marL="914400" indent="0">
              <a:lnSpc>
                <a:spcPct val="90000"/>
              </a:lnSpc>
              <a:buNone/>
              <a:defRPr sz="6000" b="1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5EEC7-2B19-40F0-9B64-A564E832ADEB}" type="datetime1">
              <a:rPr lang="en-US" smtClean="0"/>
              <a:t>1/9/2026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9C237F4-1671-5EFD-3EAE-BEA28978BB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5715292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121393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9">
            <a:extLst>
              <a:ext uri="{FF2B5EF4-FFF2-40B4-BE49-F238E27FC236}">
                <a16:creationId xmlns:a16="http://schemas.microsoft.com/office/drawing/2014/main" id="{873E5EF9-EDC5-CB2D-000A-85BB4DB582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0" y="5418360"/>
            <a:ext cx="10058400" cy="466345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2000" b="0" cap="none" baseline="0"/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5D1FFC6-C597-BE81-1790-A08954F44C4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5250" y="63500"/>
            <a:ext cx="11977688" cy="5080000"/>
          </a:xfrm>
        </p:spPr>
        <p:txBody>
          <a:bodyPr>
            <a:normAutofit/>
          </a:bodyPr>
          <a:lstStyle>
            <a:lvl1pPr>
              <a:lnSpc>
                <a:spcPct val="85000"/>
              </a:lnSpc>
              <a:defRPr sz="8000" b="1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3035D-22A0-4334-A9AE-2457016C8B47}" type="datetime1">
              <a:rPr lang="en-US" smtClean="0"/>
              <a:t>1/9/2026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2949BEA-90AC-BE5F-28A7-80D65BD19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15292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64856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F1792072-4C91-C8F5-8610-85D14AF776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0" y="5418360"/>
            <a:ext cx="9229888" cy="466345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000" b="0" cap="none" baseline="0"/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9" name="Content Placeholder 9">
            <a:extLst>
              <a:ext uri="{FF2B5EF4-FFF2-40B4-BE49-F238E27FC236}">
                <a16:creationId xmlns:a16="http://schemas.microsoft.com/office/drawing/2014/main" id="{5C136A94-B9AF-C114-ADA5-F7C4F9C6BB4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97824" y="1041245"/>
            <a:ext cx="9198864" cy="365760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6000" b="1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D63035D-22A0-4334-A9AE-2457016C8B47}" type="datetime1">
              <a:rPr lang="en-US" smtClean="0"/>
              <a:pPr/>
              <a:t>1/9/2026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BBA1285-A10F-FAE9-76E3-2B86ABE5A1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41949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3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C623297E-8165-FAA9-BD47-048A40470A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0" y="5418360"/>
            <a:ext cx="9229888" cy="466345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000" b="0" cap="none" baseline="0"/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8" name="Content Placeholder 9">
            <a:extLst>
              <a:ext uri="{FF2B5EF4-FFF2-40B4-BE49-F238E27FC236}">
                <a16:creationId xmlns:a16="http://schemas.microsoft.com/office/drawing/2014/main" id="{EB06CB5A-8941-99F2-1165-02A2756457AA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97824" y="1041245"/>
            <a:ext cx="9198864" cy="365760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6000" b="1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F8418BD-2BA9-41CB-AB89-625779A7563D}" type="datetime1">
              <a:rPr lang="en-US" smtClean="0"/>
              <a:pPr/>
              <a:t>1/9/2026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E632116-9F85-9512-0994-6B728E080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97492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BF7AE-3892-4896-8C15-7A35A41EF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119132"/>
            <a:ext cx="9890066" cy="120459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D9A26-86F1-4817-B243-4DE63B4F18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2185" y="2440568"/>
            <a:ext cx="4841505" cy="380128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54BF9B-EA16-48C8-96B9-7A66051BE7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440568"/>
            <a:ext cx="4806002" cy="380128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29E05-3F6C-40BF-9324-118588B6C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6E2D9F-1FCE-4A1C-996E-DB05777A8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t>1/9/2026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9BE013-C5C0-4CBD-982E-36F037F73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B20CA7A-449A-6AC2-BFC5-17AF5007E7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401472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ED885-5FE5-4407-BE4D-FAD01C40A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15329"/>
            <a:ext cx="9949455" cy="8388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322A77-C134-4857-83E5-51217D3C29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2088" y="1923190"/>
            <a:ext cx="4816475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1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10AFC6-F407-4F35-BD37-B32F9B4036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5482" y="1923190"/>
            <a:ext cx="4824913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1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4ECBFE-C62C-471B-BFE4-1272EAC347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2088" y="2825791"/>
            <a:ext cx="4816475" cy="336387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8D60D5-0F83-46CB-92F3-849FC08E6E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5482" y="2825791"/>
            <a:ext cx="4824913" cy="336387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40A80D-4CCB-4899-9E1D-A5967F4E6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5AE694-5CA0-48DA-90D3-EC42BD1D8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t>1/9/2026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753A9D-469A-4ED9-99A1-7E4B115F8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DA35A86-E7F6-6593-119D-A6DC85581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57860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7C91E-0A11-4E5D-9B8D-5316E73A2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104100"/>
            <a:ext cx="9922764" cy="1294228"/>
          </a:xfrm>
        </p:spPr>
        <p:txBody>
          <a:bodyPr>
            <a:normAutofit/>
          </a:bodyPr>
          <a:lstStyle>
            <a:lvl1pPr>
              <a:defRPr sz="3600" cap="none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E36922-9A4C-453D-9B70-0C3A70281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B8A8D1-71AD-4F9F-B393-9EED83FEF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t>1/9/2026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5AAEF2-65DC-4E28-9AA4-5115ACB07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8CF7AFD-0570-B046-A2C2-3EFA87354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747622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t>1/9/2026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84535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A6BBA35-FE70-186E-0D41-43FF7DB18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14007"/>
            <a:ext cx="3595634" cy="1757505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866776A3-4932-D86F-96CB-5A080182B2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90940" y="3151191"/>
            <a:ext cx="3595634" cy="312419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F432AC3-A40E-E003-2947-B99A796F9E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5706" y="1114007"/>
            <a:ext cx="6440258" cy="5161380"/>
          </a:xfrm>
        </p:spPr>
        <p:txBody>
          <a:bodyPr vert="horz" lIns="91440" tIns="45720" rIns="91440" bIns="45720" rtlCol="0">
            <a:normAutofit/>
          </a:bodyPr>
          <a:lstStyle>
            <a:lvl1pPr>
              <a:lnSpc>
                <a:spcPct val="100000"/>
              </a:lnSpc>
              <a:defRPr lang="en-US" dirty="0"/>
            </a:lvl1pPr>
            <a:lvl2pPr>
              <a:lnSpc>
                <a:spcPct val="100000"/>
              </a:lnSpc>
              <a:defRPr lang="en-US" dirty="0"/>
            </a:lvl2pPr>
            <a:lvl3pPr>
              <a:lnSpc>
                <a:spcPct val="100000"/>
              </a:lnSpc>
              <a:defRPr lang="en-US" dirty="0"/>
            </a:lvl3pPr>
            <a:lvl4pPr>
              <a:lnSpc>
                <a:spcPct val="100000"/>
              </a:lnSpc>
              <a:defRPr lang="en-US" dirty="0"/>
            </a:lvl4pPr>
            <a:lvl5pPr>
              <a:lnSpc>
                <a:spcPct val="100000"/>
              </a:lnSpc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B3EA1-DD0C-4B8D-8364-52024B4530F1}" type="datetime1">
              <a:rPr lang="en-US" smtClean="0"/>
              <a:t>1/9/2026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9DA9D5E-44AB-AC59-BF1B-0A23217D6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061571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7608BFB-2ED8-159F-6A27-89452808D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21098"/>
            <a:ext cx="3595634" cy="1585660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8CDE9255-016B-D7F7-ECF1-C39D5F73C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90940" y="2812473"/>
            <a:ext cx="3585586" cy="3328922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1917ECD0-1364-5EE8-D8DC-C5D439E04572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576327" y="1143000"/>
            <a:ext cx="6139637" cy="4998395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 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57344-9CC7-412D-8C20-072BE86D5A11}" type="datetime1">
              <a:rPr lang="en-US" smtClean="0"/>
              <a:t>1/9/2026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5600" y="6438900"/>
            <a:ext cx="609600" cy="419100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47B791B-0FFC-B470-22DF-BCA62BD985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964399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5"/>
            <a:ext cx="10627828" cy="2084551"/>
          </a:xfrm>
        </p:spPr>
        <p:txBody>
          <a:bodyPr anchor="t" anchorCtr="0"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419A5DD2-B3B3-D9BF-1A71-B20742D142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88134" y="3276600"/>
            <a:ext cx="10627829" cy="31623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57987AA-E4E6-4FC1-BAD8-09A952212C58}" type="datetime1">
              <a:rPr lang="en-US" smtClean="0"/>
              <a:pPr/>
              <a:t>1/9/2026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DCA1022-3377-EB7D-8261-EDD841636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03340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6"/>
            <a:ext cx="8430767" cy="1842020"/>
          </a:xfrm>
        </p:spPr>
        <p:txBody>
          <a:bodyPr anchor="t" anchorCtr="0"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C06F55DC-E754-4B2B-C0AE-962C82565D0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77213" y="4246692"/>
            <a:ext cx="8430639" cy="1608008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43CF65F-0E21-48DE-8D75-4BF66A547E8E}" type="datetime1">
              <a:rPr lang="en-US" smtClean="0"/>
              <a:pPr/>
              <a:t>1/9/2026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C829929-F774-AF4E-F1BE-2DA3C43D0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91013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CD39DEB-067C-9D79-3029-F27DEA1D4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" y="64009"/>
            <a:ext cx="12015216" cy="3364989"/>
          </a:xfrm>
        </p:spPr>
        <p:txBody>
          <a:bodyPr anchor="t" anchorCtr="0">
            <a:noAutofit/>
          </a:bodyPr>
          <a:lstStyle>
            <a:lvl1pPr>
              <a:defRPr sz="8000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C06F55DC-E754-4B2B-C0AE-962C82565D0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47304" y="3673928"/>
            <a:ext cx="6477896" cy="2180771"/>
          </a:xfrm>
        </p:spPr>
        <p:txBody>
          <a:bodyPr anchor="b">
            <a:noAutofit/>
          </a:bodyPr>
          <a:lstStyle>
            <a:lvl1pPr marL="0" indent="0" algn="r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1pPr>
            <a:lvl2pPr marL="228600" indent="0" algn="r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2pPr>
            <a:lvl3pPr marL="457200" indent="0" algn="r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3pPr>
            <a:lvl4pPr marL="685800" indent="0" algn="r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4pPr>
            <a:lvl5pPr marL="914400" indent="0" algn="r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43CF65F-0E21-48DE-8D75-4BF66A547E8E}" type="datetime1">
              <a:rPr lang="en-US" smtClean="0"/>
              <a:pPr/>
              <a:t>1/9/2026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3ED45B0-E181-14EB-63CB-0A76273817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387805" y="5749927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05211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4438DC-3CEE-4170-9B1C-BAC05CD8C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90245"/>
            <a:ext cx="9922764" cy="9359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C19D24-DCBE-47F9-8B85-8A118B02B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8136" y="2119745"/>
            <a:ext cx="9922764" cy="41667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D5844-8163-4D82-BEFC-BC2D8D511B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88136" y="6438900"/>
            <a:ext cx="8562760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F5788-BDCE-49E2-80AE-31C739C6A0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50896" y="6438900"/>
            <a:ext cx="864704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900">
                <a:solidFill>
                  <a:schemeClr val="tx1"/>
                </a:solidFill>
              </a:defRPr>
            </a:lvl1pPr>
          </a:lstStyle>
          <a:p>
            <a:fld id="{2ABAD28B-DD56-4B56-883A-96608C765E28}" type="datetimeFigureOut">
              <a:rPr lang="en-US" smtClean="0"/>
              <a:pPr/>
              <a:t>1/9/2026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698A50-C435-4220-82C6-C8D62A7C9E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23764" y="6438900"/>
            <a:ext cx="601436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900">
                <a:solidFill>
                  <a:schemeClr val="tx1"/>
                </a:solidFill>
              </a:defRPr>
            </a:lvl1pPr>
          </a:lstStyle>
          <a:p>
            <a:fld id="{7DF5BAF5-ABAB-4575-8E56-D109A3D17F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869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30" r:id="rId2"/>
    <p:sldLayoutId id="2147483726" r:id="rId3"/>
    <p:sldLayoutId id="2147483737" r:id="rId4"/>
    <p:sldLayoutId id="2147483728" r:id="rId5"/>
    <p:sldLayoutId id="2147483729" r:id="rId6"/>
    <p:sldLayoutId id="2147483738" r:id="rId7"/>
    <p:sldLayoutId id="2147483789" r:id="rId8"/>
    <p:sldLayoutId id="2147483818" r:id="rId9"/>
    <p:sldLayoutId id="2147483819" r:id="rId10"/>
    <p:sldLayoutId id="2147483820" r:id="rId11"/>
    <p:sldLayoutId id="2147483731" r:id="rId12"/>
    <p:sldLayoutId id="2147483743" r:id="rId13"/>
    <p:sldLayoutId id="2147483788" r:id="rId14"/>
    <p:sldLayoutId id="2147483792" r:id="rId15"/>
    <p:sldLayoutId id="2147483793" r:id="rId16"/>
    <p:sldLayoutId id="2147483794" r:id="rId17"/>
    <p:sldLayoutId id="2147483795" r:id="rId18"/>
    <p:sldLayoutId id="2147483796" r:id="rId19"/>
    <p:sldLayoutId id="2147483797" r:id="rId20"/>
    <p:sldLayoutId id="2147483816" r:id="rId21"/>
    <p:sldLayoutId id="2147483817" r:id="rId22"/>
    <p:sldLayoutId id="2147483814" r:id="rId23"/>
    <p:sldLayoutId id="2147483815" r:id="rId24"/>
    <p:sldLayoutId id="2147483812" r:id="rId25"/>
    <p:sldLayoutId id="2147483813" r:id="rId26"/>
    <p:sldLayoutId id="2147483811" r:id="rId27"/>
    <p:sldLayoutId id="2147483810" r:id="rId28"/>
    <p:sldLayoutId id="2147483809" r:id="rId29"/>
    <p:sldLayoutId id="2147483808" r:id="rId30"/>
    <p:sldLayoutId id="2147483807" r:id="rId31"/>
    <p:sldLayoutId id="2147483806" r:id="rId32"/>
    <p:sldLayoutId id="2147483805" r:id="rId33"/>
    <p:sldLayoutId id="2147483803" r:id="rId34"/>
    <p:sldLayoutId id="2147483804" r:id="rId35"/>
    <p:sldLayoutId id="2147483802" r:id="rId36"/>
    <p:sldLayoutId id="2147483801" r:id="rId37"/>
    <p:sldLayoutId id="2147483768" r:id="rId38"/>
    <p:sldLayoutId id="2147483769" r:id="rId39"/>
    <p:sldLayoutId id="2147483770" r:id="rId40"/>
    <p:sldLayoutId id="2147483771" r:id="rId41"/>
    <p:sldLayoutId id="2147483774" r:id="rId42"/>
    <p:sldLayoutId id="2147483800" r:id="rId43"/>
    <p:sldLayoutId id="2147483821" r:id="rId44"/>
    <p:sldLayoutId id="2147483775" r:id="rId45"/>
    <p:sldLayoutId id="2147483776" r:id="rId46"/>
    <p:sldLayoutId id="2147483778" r:id="rId47"/>
    <p:sldLayoutId id="2147483798" r:id="rId48"/>
    <p:sldLayoutId id="2147483799" r:id="rId49"/>
    <p:sldLayoutId id="2147483734" r:id="rId50"/>
    <p:sldLayoutId id="2147483782" r:id="rId51"/>
    <p:sldLayoutId id="2147483783" r:id="rId52"/>
    <p:sldLayoutId id="2147483784" r:id="rId53"/>
    <p:sldLayoutId id="2147483785" r:id="rId54"/>
    <p:sldLayoutId id="2147483786" r:id="rId55"/>
    <p:sldLayoutId id="2147483822" r:id="rId56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600" b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pos="744">
          <p15:clr>
            <a:srgbClr val="F26B43"/>
          </p15:clr>
        </p15:guide>
        <p15:guide id="6" userDrawn="1">
          <p15:clr>
            <a:srgbClr val="F26B43"/>
          </p15:clr>
        </p15:guide>
        <p15:guide id="8" pos="6936">
          <p15:clr>
            <a:srgbClr val="F26B43"/>
          </p15:clr>
        </p15:guide>
        <p15:guide id="10" orient="horz" pos="720">
          <p15:clr>
            <a:srgbClr val="F26B43"/>
          </p15:clr>
        </p15:guide>
        <p15:guide id="14" pos="6624" userDrawn="1">
          <p15:clr>
            <a:srgbClr val="F26B43"/>
          </p15:clr>
        </p15:guide>
        <p15:guide id="22" orient="horz" pos="360">
          <p15:clr>
            <a:srgbClr val="F26B43"/>
          </p15:clr>
        </p15:guide>
        <p15:guide id="23" orient="horz" pos="3960" userDrawn="1">
          <p15:clr>
            <a:srgbClr val="F26B43"/>
          </p15:clr>
        </p15:guide>
        <p15:guide id="24" orient="horz" pos="2160" userDrawn="1">
          <p15:clr>
            <a:srgbClr val="F26B43"/>
          </p15:clr>
        </p15:guide>
        <p15:guide id="25" pos="7680" userDrawn="1">
          <p15:clr>
            <a:srgbClr val="F26B43"/>
          </p15:clr>
        </p15:guide>
        <p15:guide id="26" pos="3840" userDrawn="1">
          <p15:clr>
            <a:srgbClr val="F26B43"/>
          </p15:clr>
        </p15:guide>
        <p15:guide id="27" pos="6168" userDrawn="1">
          <p15:clr>
            <a:srgbClr val="F26B43"/>
          </p15:clr>
        </p15:guide>
        <p15:guide id="28" pos="672" userDrawn="1">
          <p15:clr>
            <a:srgbClr val="F26B43"/>
          </p15:clr>
        </p15:guide>
        <p15:guide id="29" pos="7008" userDrawn="1">
          <p15:clr>
            <a:srgbClr val="F26B43"/>
          </p15:clr>
        </p15:guide>
        <p15:guide id="30" orient="horz" pos="4056" userDrawn="1">
          <p15:clr>
            <a:srgbClr val="F26B43"/>
          </p15:clr>
        </p15:guide>
        <p15:guide id="31" orient="horz" pos="36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B39981-DA40-D21F-B904-E50D9505F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71523-190F-8DC6-E562-0B00DA7D2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" y="64007"/>
            <a:ext cx="12015216" cy="5120639"/>
          </a:xfrm>
        </p:spPr>
        <p:txBody>
          <a:bodyPr>
            <a:normAutofit/>
          </a:bodyPr>
          <a:lstStyle/>
          <a:p>
            <a:r>
              <a:rPr lang="en-US" sz="6600" err="1">
                <a:ea typeface="+mj-lt"/>
                <a:cs typeface="+mj-lt"/>
              </a:rPr>
              <a:t>preklop</a:t>
            </a:r>
            <a:r>
              <a:rPr lang="en-US" sz="6600" dirty="0">
                <a:ea typeface="+mj-lt"/>
                <a:cs typeface="+mj-lt"/>
              </a:rPr>
              <a:t> </a:t>
            </a:r>
            <a:r>
              <a:rPr lang="en-US" sz="6600" err="1">
                <a:ea typeface="+mj-lt"/>
                <a:cs typeface="+mj-lt"/>
              </a:rPr>
              <a:t>konteksta</a:t>
            </a:r>
            <a:r>
              <a:rPr lang="en-US" sz="6600" dirty="0">
                <a:ea typeface="+mj-lt"/>
                <a:cs typeface="+mj-lt"/>
              </a:rPr>
              <a:t> med OS in Go </a:t>
            </a:r>
            <a:r>
              <a:rPr lang="en-US" sz="6600" err="1">
                <a:ea typeface="+mj-lt"/>
                <a:cs typeface="+mj-lt"/>
              </a:rPr>
              <a:t>okoljem</a:t>
            </a:r>
            <a:endParaRPr lang="sl-SI" sz="6600" err="1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A44E73-E0C5-5975-D927-9F11100E52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8136" y="5360878"/>
            <a:ext cx="10037064" cy="566928"/>
          </a:xfrm>
        </p:spPr>
        <p:txBody>
          <a:bodyPr/>
          <a:lstStyle/>
          <a:p>
            <a:r>
              <a:rPr lang="en-US" dirty="0"/>
              <a:t>Aljaž Brodar, 2025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813409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6D7345C-F8B6-FBCB-0535-979A5B599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Kaj je preklop konteksta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FF62D5A0-C72C-22B1-6531-C4B1562742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sl-SI" sz="2400" dirty="0">
                <a:ea typeface="+mn-lt"/>
                <a:cs typeface="+mn-lt"/>
              </a:rPr>
              <a:t>Prvi računalniki so imeli sposobnost izvajanja le enega programa naenkrat. </a:t>
            </a:r>
          </a:p>
          <a:p>
            <a:endParaRPr lang="sl-SI" sz="2400" dirty="0"/>
          </a:p>
          <a:p>
            <a:r>
              <a:rPr lang="sl-SI" sz="2400" dirty="0">
                <a:ea typeface="+mn-lt"/>
                <a:cs typeface="+mn-lt"/>
              </a:rPr>
              <a:t>Sodobni računalniki omogočajo, da se več programov naloži v spomin in izvaja sočasno. </a:t>
            </a:r>
          </a:p>
          <a:p>
            <a:endParaRPr lang="sl-SI" sz="2400" dirty="0">
              <a:ea typeface="+mn-lt"/>
              <a:cs typeface="+mn-lt"/>
            </a:endParaRPr>
          </a:p>
          <a:p>
            <a:r>
              <a:rPr lang="sl-SI" sz="2400" dirty="0">
                <a:ea typeface="+mn-lt"/>
                <a:cs typeface="+mn-lt"/>
              </a:rPr>
              <a:t>Ta razvoj je zahteval večjo kontrolo in delitev programov. Te potrebe so razlog za vpeljavo procesov.</a:t>
            </a:r>
            <a:endParaRPr lang="sl-SI" sz="2400"/>
          </a:p>
        </p:txBody>
      </p:sp>
    </p:spTree>
    <p:extLst>
      <p:ext uri="{BB962C8B-B14F-4D97-AF65-F5344CB8AC3E}">
        <p14:creationId xmlns:p14="http://schemas.microsoft.com/office/powerpoint/2010/main" val="2113338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9F59428-9137-3B5F-33E0-16156ADEC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20990"/>
            <a:ext cx="10477320" cy="969264"/>
          </a:xfrm>
        </p:spPr>
        <p:txBody>
          <a:bodyPr anchor="t">
            <a:normAutofit/>
          </a:bodyPr>
          <a:lstStyle/>
          <a:p>
            <a:r>
              <a:rPr lang="sl-SI" dirty="0"/>
              <a:t>Kaj je preklop konteksta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5CEE75A0-4B50-1A91-767F-BFC922F376F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0940" y="2286008"/>
            <a:ext cx="4876515" cy="4033964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Aft>
                <a:spcPts val="600"/>
              </a:spcAft>
            </a:pPr>
            <a:r>
              <a:rPr lang="sl-SI" dirty="0"/>
              <a:t>Procese je potrebno med seboj preklapljati.</a:t>
            </a:r>
            <a:endParaRPr lang="sl-SI"/>
          </a:p>
          <a:p>
            <a:pPr>
              <a:spcAft>
                <a:spcPts val="600"/>
              </a:spcAft>
            </a:pPr>
            <a:endParaRPr lang="sl-SI"/>
          </a:p>
          <a:p>
            <a:pPr>
              <a:spcAft>
                <a:spcPts val="600"/>
              </a:spcAft>
            </a:pPr>
            <a:r>
              <a:rPr lang="sl-SI" dirty="0"/>
              <a:t>Preklop konteksta je postopek, ki shrani stanje procesa z namenom, da bo kasneje obnovljen.</a:t>
            </a:r>
          </a:p>
          <a:p>
            <a:pPr>
              <a:spcAft>
                <a:spcPts val="600"/>
              </a:spcAft>
            </a:pPr>
            <a:endParaRPr lang="sl-SI"/>
          </a:p>
          <a:p>
            <a:pPr>
              <a:spcAft>
                <a:spcPts val="600"/>
              </a:spcAft>
            </a:pPr>
            <a:r>
              <a:rPr lang="sl-SI" dirty="0"/>
              <a:t>To omogoča več različnim procesom, da si delijo isto CPE.</a:t>
            </a:r>
          </a:p>
          <a:p>
            <a:pPr>
              <a:spcAft>
                <a:spcPts val="600"/>
              </a:spcAft>
            </a:pPr>
            <a:endParaRPr lang="sl-SI"/>
          </a:p>
          <a:p>
            <a:pPr>
              <a:spcAft>
                <a:spcPts val="600"/>
              </a:spcAft>
            </a:pPr>
            <a:r>
              <a:rPr lang="sl-SI" dirty="0"/>
              <a:t>Za človeško oko se ustvari iluzija vzporednega izvajanja.</a:t>
            </a:r>
          </a:p>
        </p:txBody>
      </p:sp>
      <p:pic>
        <p:nvPicPr>
          <p:cNvPr id="4" name="Slika 3" descr="Slika, ki vsebuje besede besedilo, posnetek zaslona, programska oprema, računalnik&#10;&#10;Vsebina, ustvarjena z UI, morda ni pravilna.">
            <a:extLst>
              <a:ext uri="{FF2B5EF4-FFF2-40B4-BE49-F238E27FC236}">
                <a16:creationId xmlns:a16="http://schemas.microsoft.com/office/drawing/2014/main" id="{B56E1854-A7CA-6917-603D-497E679928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694" r="2" b="2"/>
          <a:stretch>
            <a:fillRect/>
          </a:stretch>
        </p:blipFill>
        <p:spPr>
          <a:xfrm>
            <a:off x="6096000" y="2286008"/>
            <a:ext cx="5472260" cy="4033964"/>
          </a:xfrm>
          <a:custGeom>
            <a:avLst/>
            <a:gdLst>
              <a:gd name="connsiteX0" fmla="*/ 0 w 5560101"/>
              <a:gd name="connsiteY0" fmla="*/ 0 h 4074407"/>
              <a:gd name="connsiteX1" fmla="*/ 5560101 w 5560101"/>
              <a:gd name="connsiteY1" fmla="*/ 0 h 4074407"/>
              <a:gd name="connsiteX2" fmla="*/ 5560101 w 5560101"/>
              <a:gd name="connsiteY2" fmla="*/ 4074407 h 4074407"/>
              <a:gd name="connsiteX3" fmla="*/ 0 w 5560101"/>
              <a:gd name="connsiteY3" fmla="*/ 4074407 h 4074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0101" h="4074407">
                <a:moveTo>
                  <a:pt x="0" y="0"/>
                </a:moveTo>
                <a:lnTo>
                  <a:pt x="5560101" y="0"/>
                </a:lnTo>
                <a:lnTo>
                  <a:pt x="5560101" y="4074407"/>
                </a:lnTo>
                <a:lnTo>
                  <a:pt x="0" y="4074407"/>
                </a:ln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2547216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4D238EE-2F59-9878-251D-86DDB6640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SOČASNOST, VZPOREDNOST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C119079A-4570-68A0-711E-9CD159CC82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l-SI" dirty="0">
                <a:ea typeface="+mn-lt"/>
                <a:cs typeface="+mn-lt"/>
              </a:rPr>
              <a:t>O vzporednem izvajanju govorimo, ko izvajamo več procesov v istem časovnem trenutku,.</a:t>
            </a:r>
          </a:p>
          <a:p>
            <a:endParaRPr lang="sl-SI" dirty="0">
              <a:ea typeface="+mn-lt"/>
              <a:cs typeface="+mn-lt"/>
            </a:endParaRPr>
          </a:p>
          <a:p>
            <a:r>
              <a:rPr lang="sl-SI" dirty="0">
                <a:ea typeface="+mn-lt"/>
                <a:cs typeface="+mn-lt"/>
              </a:rPr>
              <a:t>Sočasno izvajanje omogoča več procesom, da napredujejo. </a:t>
            </a:r>
          </a:p>
          <a:p>
            <a:endParaRPr lang="sl-SI" dirty="0">
              <a:ea typeface="+mn-lt"/>
              <a:cs typeface="+mn-lt"/>
            </a:endParaRPr>
          </a:p>
          <a:p>
            <a:r>
              <a:rPr lang="sl-SI" dirty="0">
                <a:ea typeface="+mn-lt"/>
                <a:cs typeface="+mn-lt"/>
              </a:rPr>
              <a:t>Torej je možno imeti sočasnost brez paralelizma. </a:t>
            </a:r>
            <a:endParaRPr lang="sl-SI" dirty="0"/>
          </a:p>
        </p:txBody>
      </p:sp>
      <p:pic>
        <p:nvPicPr>
          <p:cNvPr id="4" name="Slika 3" descr="Slika, ki vsebuje besede besedilo, vrstica&#10;&#10;Vsebina, ustvarjena z UI, morda ni pravilna.">
            <a:extLst>
              <a:ext uri="{FF2B5EF4-FFF2-40B4-BE49-F238E27FC236}">
                <a16:creationId xmlns:a16="http://schemas.microsoft.com/office/drawing/2014/main" id="{34A8993B-3F9D-7901-E7E1-BA5470F098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09" y="4036928"/>
            <a:ext cx="6458815" cy="1020659"/>
          </a:xfrm>
          <a:prstGeom prst="rect">
            <a:avLst/>
          </a:prstGeom>
        </p:spPr>
      </p:pic>
      <p:pic>
        <p:nvPicPr>
          <p:cNvPr id="5" name="Slika 4" descr="Slika, ki vsebuje besede besedilo, diagram, pravokotnik, številka&#10;&#10;Vsebina, ustvarjena z UI, morda ni pravilna.">
            <a:extLst>
              <a:ext uri="{FF2B5EF4-FFF2-40B4-BE49-F238E27FC236}">
                <a16:creationId xmlns:a16="http://schemas.microsoft.com/office/drawing/2014/main" id="{CA1E649B-E0AF-E06A-6481-2F2021C7FB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5739" y="3326885"/>
            <a:ext cx="4591050" cy="1733550"/>
          </a:xfrm>
          <a:prstGeom prst="rect">
            <a:avLst/>
          </a:prstGeom>
        </p:spPr>
      </p:pic>
      <p:sp>
        <p:nvSpPr>
          <p:cNvPr id="6" name="PoljeZBesedilom 5">
            <a:extLst>
              <a:ext uri="{FF2B5EF4-FFF2-40B4-BE49-F238E27FC236}">
                <a16:creationId xmlns:a16="http://schemas.microsoft.com/office/drawing/2014/main" id="{41AFEFD8-3C81-0C49-20E5-D958276A2755}"/>
              </a:ext>
            </a:extLst>
          </p:cNvPr>
          <p:cNvSpPr txBox="1"/>
          <p:nvPr/>
        </p:nvSpPr>
        <p:spPr>
          <a:xfrm>
            <a:off x="3453740" y="5136078"/>
            <a:ext cx="153389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sl-SI" dirty="0"/>
              <a:t>Sočasnost</a:t>
            </a:r>
          </a:p>
        </p:txBody>
      </p:sp>
      <p:sp>
        <p:nvSpPr>
          <p:cNvPr id="7" name="PoljeZBesedilom 6">
            <a:extLst>
              <a:ext uri="{FF2B5EF4-FFF2-40B4-BE49-F238E27FC236}">
                <a16:creationId xmlns:a16="http://schemas.microsoft.com/office/drawing/2014/main" id="{C33DCB13-01B9-619F-CA53-962C9E04E27D}"/>
              </a:ext>
            </a:extLst>
          </p:cNvPr>
          <p:cNvSpPr txBox="1"/>
          <p:nvPr/>
        </p:nvSpPr>
        <p:spPr>
          <a:xfrm>
            <a:off x="8896596" y="5136078"/>
            <a:ext cx="153389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sl-SI" dirty="0"/>
              <a:t>Vzporednost</a:t>
            </a:r>
          </a:p>
        </p:txBody>
      </p:sp>
    </p:spTree>
    <p:extLst>
      <p:ext uri="{BB962C8B-B14F-4D97-AF65-F5344CB8AC3E}">
        <p14:creationId xmlns:p14="http://schemas.microsoft.com/office/powerpoint/2010/main" val="36261007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40413F0-46FF-0BE1-4349-41F3D7F90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KAJ SPROŽI PREKLOP KONTEKSTA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C0582B29-A19A-04A1-2EBB-D7FB4682D1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l-SI" b="1" dirty="0"/>
              <a:t>VEČOPRAVILNOST  </a:t>
            </a:r>
            <a:r>
              <a:rPr lang="sl-SI" dirty="0">
                <a:ea typeface="+mn-lt"/>
                <a:cs typeface="+mn-lt"/>
              </a:rPr>
              <a:t>- </a:t>
            </a:r>
            <a:r>
              <a:rPr lang="sl-SI" dirty="0" err="1">
                <a:ea typeface="+mn-lt"/>
                <a:cs typeface="+mn-lt"/>
              </a:rPr>
              <a:t>razvrščevalni</a:t>
            </a:r>
            <a:r>
              <a:rPr lang="sl-SI" dirty="0">
                <a:ea typeface="+mn-lt"/>
                <a:cs typeface="+mn-lt"/>
              </a:rPr>
              <a:t> algoritem, ki je del jedra operacijskega sistema, se odloči, kateri proces se bo                izvajal v določenem času (brez prekinjanja, s prekinjanjem …).</a:t>
            </a:r>
            <a:endParaRPr lang="sl-SI" dirty="0"/>
          </a:p>
          <a:p>
            <a:endParaRPr lang="sl-SI" b="1" dirty="0"/>
          </a:p>
          <a:p>
            <a:endParaRPr lang="sl-SI" b="1" dirty="0"/>
          </a:p>
          <a:p>
            <a:r>
              <a:rPr lang="sl-SI" b="1" dirty="0"/>
              <a:t>PREKINITVE </a:t>
            </a:r>
            <a:r>
              <a:rPr lang="sl-SI" dirty="0"/>
              <a:t>- </a:t>
            </a:r>
            <a:r>
              <a:rPr lang="sl-SI" dirty="0">
                <a:ea typeface="+mn-lt"/>
                <a:cs typeface="+mn-lt"/>
              </a:rPr>
              <a:t>ko CPE v sodobnih arhitekturah zahteva podatke z diska, ne potrebuje čakati in periodično             preverjati, ali jih je že prejel. Ko bodo podatki pripravljeni, bo prejel prekinitev.</a:t>
            </a:r>
            <a:endParaRPr lang="sl-SI" dirty="0"/>
          </a:p>
          <a:p>
            <a:endParaRPr lang="sl-SI" dirty="0"/>
          </a:p>
          <a:p>
            <a:endParaRPr lang="sl-SI" b="1" dirty="0"/>
          </a:p>
          <a:p>
            <a:r>
              <a:rPr lang="sl-SI" b="1" dirty="0"/>
              <a:t>MENJAVA UPOR. PROSTORA IN JEDRA </a:t>
            </a:r>
            <a:r>
              <a:rPr lang="sl-SI" dirty="0"/>
              <a:t>- </a:t>
            </a:r>
            <a:r>
              <a:rPr lang="sl-SI" dirty="0">
                <a:ea typeface="+mn-lt"/>
                <a:cs typeface="+mn-lt"/>
              </a:rPr>
              <a:t>Ko sistem preklaplja med uporabniškim prostorom in jedrom.</a:t>
            </a:r>
          </a:p>
        </p:txBody>
      </p:sp>
    </p:spTree>
    <p:extLst>
      <p:ext uri="{BB962C8B-B14F-4D97-AF65-F5344CB8AC3E}">
        <p14:creationId xmlns:p14="http://schemas.microsoft.com/office/powerpoint/2010/main" val="3253586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 descr="Slika, ki vsebuje besede besedilo, posnetek zaslona, pisava, številka&#10;&#10;Vsebina, ustvarjena z UI, morda ni pravilna.">
            <a:extLst>
              <a:ext uri="{FF2B5EF4-FFF2-40B4-BE49-F238E27FC236}">
                <a16:creationId xmlns:a16="http://schemas.microsoft.com/office/drawing/2014/main" id="{07AF0FAC-4BAA-9004-3543-AD6D4182D4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2232" y="288826"/>
            <a:ext cx="6999768" cy="6280347"/>
          </a:xfrm>
          <a:prstGeom prst="rect">
            <a:avLst/>
          </a:prstGeom>
          <a:noFill/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677CF534-2438-EB77-5D86-454BC36F3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396" y="1111101"/>
            <a:ext cx="3813845" cy="1493863"/>
          </a:xfrm>
        </p:spPr>
        <p:txBody>
          <a:bodyPr anchor="t">
            <a:normAutofit/>
          </a:bodyPr>
          <a:lstStyle/>
          <a:p>
            <a:r>
              <a:rPr lang="sl-SI" dirty="0"/>
              <a:t>PROCESNI KONTROLNI BLOK (PCB)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67AF155-5745-934F-9F96-39BE235734B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8397" y="2700671"/>
            <a:ext cx="6070157" cy="358583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>
                <a:ea typeface="+mn-lt"/>
                <a:cs typeface="+mn-lt"/>
              </a:rPr>
              <a:t>Vsak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proces</a:t>
            </a:r>
            <a:r>
              <a:rPr lang="en-US" dirty="0">
                <a:ea typeface="+mn-lt"/>
                <a:cs typeface="+mn-lt"/>
              </a:rPr>
              <a:t> se v </a:t>
            </a:r>
            <a:r>
              <a:rPr lang="en-US" dirty="0" err="1">
                <a:ea typeface="+mn-lt"/>
                <a:cs typeface="+mn-lt"/>
              </a:rPr>
              <a:t>operacijskem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sistemu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predstavi</a:t>
            </a:r>
            <a:r>
              <a:rPr lang="en-US" dirty="0">
                <a:ea typeface="+mn-lt"/>
                <a:cs typeface="+mn-lt"/>
              </a:rPr>
              <a:t> s </a:t>
            </a:r>
            <a:r>
              <a:rPr lang="en-US" dirty="0" err="1">
                <a:ea typeface="+mn-lt"/>
                <a:cs typeface="+mn-lt"/>
              </a:rPr>
              <a:t>procesnim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kontrolnim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blokom</a:t>
            </a:r>
            <a:r>
              <a:rPr lang="en-US" dirty="0">
                <a:ea typeface="+mn-lt"/>
                <a:cs typeface="+mn-lt"/>
              </a:rPr>
              <a:t>.</a:t>
            </a:r>
            <a:endParaRPr lang="sl-SI" dirty="0">
              <a:ea typeface="+mn-lt"/>
              <a:cs typeface="+mn-lt"/>
            </a:endParaRPr>
          </a:p>
          <a:p>
            <a:endParaRPr lang="en-US" dirty="0">
              <a:ea typeface="+mn-lt"/>
              <a:cs typeface="+mn-lt"/>
            </a:endParaRPr>
          </a:p>
          <a:p>
            <a:endParaRPr lang="en-US" dirty="0">
              <a:ea typeface="+mn-lt"/>
              <a:cs typeface="+mn-lt"/>
            </a:endParaRPr>
          </a:p>
          <a:p>
            <a:r>
              <a:rPr lang="en-US" dirty="0" err="1">
                <a:ea typeface="+mn-lt"/>
                <a:cs typeface="+mn-lt"/>
              </a:rPr>
              <a:t>Vsebuje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mnogo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različnih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informacij</a:t>
            </a:r>
            <a:r>
              <a:rPr lang="en-US" dirty="0">
                <a:ea typeface="+mn-lt"/>
                <a:cs typeface="+mn-lt"/>
              </a:rPr>
              <a:t> o </a:t>
            </a:r>
            <a:r>
              <a:rPr lang="en-US" dirty="0" err="1">
                <a:ea typeface="+mn-lt"/>
                <a:cs typeface="+mn-lt"/>
              </a:rPr>
              <a:t>specifičnem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procesu</a:t>
            </a:r>
            <a:r>
              <a:rPr lang="en-US" dirty="0">
                <a:ea typeface="+mn-lt"/>
                <a:cs typeface="+mn-lt"/>
              </a:rPr>
              <a:t>, ki ga </a:t>
            </a:r>
            <a:r>
              <a:rPr lang="en-US" dirty="0" err="1">
                <a:ea typeface="+mn-lt"/>
                <a:cs typeface="+mn-lt"/>
              </a:rPr>
              <a:t>predstavlja</a:t>
            </a:r>
            <a:r>
              <a:rPr lang="en-US" dirty="0">
                <a:ea typeface="+mn-lt"/>
                <a:cs typeface="+mn-lt"/>
              </a:rPr>
              <a:t>,.</a:t>
            </a:r>
          </a:p>
          <a:p>
            <a:endParaRPr lang="en-US" dirty="0">
              <a:ea typeface="+mn-lt"/>
              <a:cs typeface="+mn-lt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7194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0AF8ACA-EF14-D90E-77B9-38C7B6BE6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396" y="1111101"/>
            <a:ext cx="3813845" cy="1493863"/>
          </a:xfrm>
        </p:spPr>
        <p:txBody>
          <a:bodyPr anchor="t">
            <a:normAutofit/>
          </a:bodyPr>
          <a:lstStyle/>
          <a:p>
            <a:r>
              <a:rPr lang="sl-SI" dirty="0"/>
              <a:t>IZVEDBA PREKLOPA KONTEKSTA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F5AFDDDC-FD8A-20A1-B32F-428DC8C12E4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8397" y="2700671"/>
            <a:ext cx="3813846" cy="358583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spcAft>
                <a:spcPts val="600"/>
              </a:spcAft>
              <a:buAutoNum type="arabicPeriod"/>
            </a:pPr>
            <a:r>
              <a:rPr lang="sl-SI" dirty="0"/>
              <a:t>Proces P0 se izvaja in zgodi se prekinitev.</a:t>
            </a:r>
          </a:p>
          <a:p>
            <a:pPr marL="342900" indent="-342900">
              <a:spcAft>
                <a:spcPts val="600"/>
              </a:spcAft>
              <a:buAutoNum type="arabicPeriod"/>
            </a:pPr>
            <a:r>
              <a:rPr lang="sl-SI" dirty="0"/>
              <a:t>Kot odziv operacijski sistem shrani kontekst procesa (PCB) in ustavi izvajanje P0.</a:t>
            </a:r>
          </a:p>
          <a:p>
            <a:pPr marL="342900" indent="-342900">
              <a:spcAft>
                <a:spcPts val="600"/>
              </a:spcAft>
              <a:buAutoNum type="arabicPeriod"/>
            </a:pPr>
            <a:r>
              <a:rPr lang="sl-SI" dirty="0"/>
              <a:t>Operacijski sistem nato naloži PCB drugega procesa P1 in ga začne izvajati na procesorju.</a:t>
            </a:r>
          </a:p>
          <a:p>
            <a:pPr marL="342900" indent="-342900">
              <a:spcAft>
                <a:spcPts val="600"/>
              </a:spcAft>
              <a:buAutoNum type="arabicPeriod"/>
            </a:pPr>
            <a:r>
              <a:rPr lang="sl-SI" dirty="0"/>
              <a:t>Čez nekaj časa se tudi P1 prekine in postopek se ponovi.</a:t>
            </a:r>
          </a:p>
        </p:txBody>
      </p:sp>
      <p:pic>
        <p:nvPicPr>
          <p:cNvPr id="5" name="Slika 4" descr="Slika, ki vsebuje besede besedilo, posnetek zaslona, diagram, pisava&#10;&#10;Vsebina, ustvarjena z UI, morda ni pravilna.">
            <a:extLst>
              <a:ext uri="{FF2B5EF4-FFF2-40B4-BE49-F238E27FC236}">
                <a16:creationId xmlns:a16="http://schemas.microsoft.com/office/drawing/2014/main" id="{4C37BF20-8D0D-F1AA-5FD5-05AC4B04C1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2232" y="699090"/>
            <a:ext cx="6999768" cy="545981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137980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4605B22-983D-9AA4-5922-FFCA40C83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Mobilno okolje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5066C62F-456D-DE6A-D65E-802BDD96BB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l-SI" sz="2000" dirty="0">
                <a:ea typeface="+mn-lt"/>
                <a:cs typeface="+mn-lt"/>
              </a:rPr>
              <a:t>Zgodnje verzije </a:t>
            </a:r>
            <a:r>
              <a:rPr lang="sl-SI" sz="2000" err="1">
                <a:ea typeface="+mn-lt"/>
                <a:cs typeface="+mn-lt"/>
              </a:rPr>
              <a:t>iOS</a:t>
            </a:r>
            <a:r>
              <a:rPr lang="sl-SI" sz="2000" dirty="0">
                <a:ea typeface="+mn-lt"/>
                <a:cs typeface="+mn-lt"/>
              </a:rPr>
              <a:t> niso omogočale večopravilnosti.</a:t>
            </a:r>
          </a:p>
          <a:p>
            <a:endParaRPr lang="sl-SI" sz="2000" dirty="0"/>
          </a:p>
          <a:p>
            <a:r>
              <a:rPr lang="sl-SI" sz="2000" dirty="0">
                <a:ea typeface="+mn-lt"/>
                <a:cs typeface="+mn-lt"/>
              </a:rPr>
              <a:t>Opravila OS pa so se lahko izvajala večopravilno, </a:t>
            </a:r>
          </a:p>
          <a:p>
            <a:r>
              <a:rPr lang="sl-SI" sz="2000" dirty="0">
                <a:ea typeface="+mn-lt"/>
                <a:cs typeface="+mn-lt"/>
              </a:rPr>
              <a:t>ker jih je napisal Apple in je lahko zaupal, da se bodo</a:t>
            </a:r>
          </a:p>
          <a:p>
            <a:r>
              <a:rPr lang="sl-SI" sz="2000" dirty="0">
                <a:ea typeface="+mn-lt"/>
                <a:cs typeface="+mn-lt"/>
              </a:rPr>
              <a:t>pravilno obnašala (poraba baterije...).</a:t>
            </a:r>
            <a:endParaRPr lang="sl-SI" dirty="0"/>
          </a:p>
          <a:p>
            <a:endParaRPr lang="sl-SI" sz="2000" dirty="0"/>
          </a:p>
          <a:p>
            <a:r>
              <a:rPr lang="sl-SI" sz="2000" err="1">
                <a:ea typeface="+mn-lt"/>
                <a:cs typeface="+mn-lt"/>
              </a:rPr>
              <a:t>iOS</a:t>
            </a:r>
            <a:r>
              <a:rPr lang="sl-SI" sz="2000" dirty="0">
                <a:ea typeface="+mn-lt"/>
                <a:cs typeface="+mn-lt"/>
              </a:rPr>
              <a:t> 4 leta 2010, Apple omogoča omejeno </a:t>
            </a:r>
          </a:p>
          <a:p>
            <a:r>
              <a:rPr lang="sl-SI" sz="2000" dirty="0">
                <a:ea typeface="+mn-lt"/>
                <a:cs typeface="+mn-lt"/>
              </a:rPr>
              <a:t>večopravilnost tudi za uporabniške aplikacije.</a:t>
            </a:r>
            <a:endParaRPr lang="sl-SI" dirty="0"/>
          </a:p>
          <a:p>
            <a:endParaRPr lang="sl-SI" dirty="0"/>
          </a:p>
          <a:p>
            <a:endParaRPr lang="sl-SI" dirty="0"/>
          </a:p>
          <a:p>
            <a:endParaRPr lang="sl-SI" dirty="0"/>
          </a:p>
          <a:p>
            <a:endParaRPr lang="sl-SI" dirty="0"/>
          </a:p>
        </p:txBody>
      </p:sp>
      <p:pic>
        <p:nvPicPr>
          <p:cNvPr id="4" name="Slika 3" descr="File:Apple logo grey.svg - Wikimedia Commons">
            <a:extLst>
              <a:ext uri="{FF2B5EF4-FFF2-40B4-BE49-F238E27FC236}">
                <a16:creationId xmlns:a16="http://schemas.microsoft.com/office/drawing/2014/main" id="{F442ED1E-C60D-8D55-80D3-98B5E7E74C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0223" y="1712024"/>
            <a:ext cx="1243448" cy="1474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3509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2592266-F22D-E9DB-4F19-4530591B0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Mobilno okolje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2B3E3666-4D92-1B62-85C7-5436A0D3A2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l-SI" sz="2000" dirty="0">
                <a:ea typeface="+mn-lt"/>
                <a:cs typeface="+mn-lt"/>
              </a:rPr>
              <a:t>Android teh omejitev nima. </a:t>
            </a:r>
            <a:endParaRPr lang="sl-SI">
              <a:ea typeface="+mn-lt"/>
              <a:cs typeface="+mn-lt"/>
            </a:endParaRPr>
          </a:p>
          <a:p>
            <a:endParaRPr lang="sl-SI" sz="2000" dirty="0">
              <a:ea typeface="+mn-lt"/>
              <a:cs typeface="+mn-lt"/>
            </a:endParaRPr>
          </a:p>
          <a:p>
            <a:r>
              <a:rPr lang="sl-SI" sz="2000" dirty="0">
                <a:ea typeface="+mn-lt"/>
                <a:cs typeface="+mn-lt"/>
              </a:rPr>
              <a:t>Če aplikacija zahteva procesiranje, ko je v ozadju mora </a:t>
            </a:r>
            <a:r>
              <a:rPr lang="sl-SI" sz="2000">
                <a:ea typeface="+mn-lt"/>
                <a:cs typeface="+mn-lt"/>
              </a:rPr>
              <a:t>uporabiti "</a:t>
            </a:r>
            <a:r>
              <a:rPr lang="sl-SI" sz="2000" err="1">
                <a:ea typeface="+mn-lt"/>
                <a:cs typeface="+mn-lt"/>
              </a:rPr>
              <a:t>service</a:t>
            </a:r>
            <a:r>
              <a:rPr lang="sl-SI" sz="2000">
                <a:ea typeface="+mn-lt"/>
                <a:cs typeface="+mn-lt"/>
              </a:rPr>
              <a:t>".</a:t>
            </a:r>
            <a:endParaRPr lang="sl-SI">
              <a:ea typeface="+mn-lt"/>
              <a:cs typeface="+mn-lt"/>
            </a:endParaRPr>
          </a:p>
          <a:p>
            <a:endParaRPr lang="sl-SI" sz="2000" dirty="0"/>
          </a:p>
          <a:p>
            <a:r>
              <a:rPr lang="sl-SI" sz="2000" dirty="0" err="1"/>
              <a:t>Service</a:t>
            </a:r>
            <a:r>
              <a:rPr lang="sl-SI" sz="2000" dirty="0"/>
              <a:t> - ločena aplikacijska komponenta, ki se izvaja v ozadju.</a:t>
            </a:r>
          </a:p>
        </p:txBody>
      </p:sp>
      <p:pic>
        <p:nvPicPr>
          <p:cNvPr id="5" name="Slika 4" descr="Gray android 6 icon - Free gray android icons">
            <a:extLst>
              <a:ext uri="{FF2B5EF4-FFF2-40B4-BE49-F238E27FC236}">
                <a16:creationId xmlns:a16="http://schemas.microsoft.com/office/drawing/2014/main" id="{46816EE0-4019-5A08-F3F9-A7B65571D2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9496" y="4324597"/>
            <a:ext cx="1629395" cy="1939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1908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0185EB1-B7E9-FD87-D19B-4398A1B75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NITI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9A81C339-3398-2D19-145D-F4E53695A5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l-SI" dirty="0">
                <a:ea typeface="+mn-lt"/>
                <a:cs typeface="+mn-lt"/>
              </a:rPr>
              <a:t>Program je niz ukazov, ki jih je treba izvajati zaporedno enega za drugim. </a:t>
            </a:r>
          </a:p>
          <a:p>
            <a:endParaRPr lang="sl-SI" dirty="0">
              <a:ea typeface="+mn-lt"/>
              <a:cs typeface="+mn-lt"/>
            </a:endParaRPr>
          </a:p>
          <a:p>
            <a:r>
              <a:rPr lang="sl-SI" dirty="0">
                <a:ea typeface="+mn-lt"/>
                <a:cs typeface="+mn-lt"/>
              </a:rPr>
              <a:t>Da bi to omogočil, operacijski sistem uporablja koncept niti. </a:t>
            </a:r>
            <a:endParaRPr lang="sl-SI">
              <a:ea typeface="+mn-lt"/>
              <a:cs typeface="+mn-lt"/>
            </a:endParaRPr>
          </a:p>
          <a:p>
            <a:endParaRPr lang="sl-SI" dirty="0">
              <a:ea typeface="+mn-lt"/>
              <a:cs typeface="+mn-lt"/>
            </a:endParaRPr>
          </a:p>
          <a:p>
            <a:r>
              <a:rPr lang="sl-SI" dirty="0">
                <a:ea typeface="+mn-lt"/>
                <a:cs typeface="+mn-lt"/>
              </a:rPr>
              <a:t>Naloga niti je, da upošteva in zaporedno izvaja niz ukazov, ki so ji dodeljeni. </a:t>
            </a:r>
            <a:endParaRPr lang="sl-SI">
              <a:ea typeface="+mn-lt"/>
              <a:cs typeface="+mn-lt"/>
            </a:endParaRPr>
          </a:p>
          <a:p>
            <a:endParaRPr lang="sl-SI" dirty="0">
              <a:ea typeface="+mn-lt"/>
              <a:cs typeface="+mn-lt"/>
            </a:endParaRPr>
          </a:p>
          <a:p>
            <a:r>
              <a:rPr lang="sl-SI" dirty="0">
                <a:ea typeface="+mn-lt"/>
                <a:cs typeface="+mn-lt"/>
              </a:rPr>
              <a:t>Izvajanje se nadaljuje, dokler ni več ukazov, ki bi jih nit lahko izvedla. </a:t>
            </a:r>
            <a:endParaRPr lang="sl-SI">
              <a:ea typeface="+mn-lt"/>
              <a:cs typeface="+mn-lt"/>
            </a:endParaRPr>
          </a:p>
          <a:p>
            <a:endParaRPr lang="sl-SI" dirty="0">
              <a:ea typeface="+mn-lt"/>
              <a:cs typeface="+mn-lt"/>
            </a:endParaRPr>
          </a:p>
          <a:p>
            <a:r>
              <a:rPr lang="sl-SI" dirty="0">
                <a:ea typeface="+mn-lt"/>
                <a:cs typeface="+mn-lt"/>
              </a:rPr>
              <a:t>Zato nit imenujemo "pot izvajanja".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7535698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 descr="Slika, ki vsebuje besede besedilo, posnetek zaslona, diagram, vrstica&#10;&#10;Vsebina, ustvarjena z UI, morda ni pravilna.">
            <a:extLst>
              <a:ext uri="{FF2B5EF4-FFF2-40B4-BE49-F238E27FC236}">
                <a16:creationId xmlns:a16="http://schemas.microsoft.com/office/drawing/2014/main" id="{523E3458-1D7B-36B2-57D0-B457DD37AF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4586" y="1487714"/>
            <a:ext cx="6629400" cy="381000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44706501-94A5-9970-5C53-6321ABB58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niti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5C9B07C6-F740-DCD1-4171-86E5F5356F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l-SI" dirty="0"/>
              <a:t>Vsak proces dobi začetno nit.</a:t>
            </a:r>
          </a:p>
          <a:p>
            <a:endParaRPr lang="sl-SI" dirty="0"/>
          </a:p>
          <a:p>
            <a:endParaRPr lang="sl-SI" dirty="0"/>
          </a:p>
          <a:p>
            <a:r>
              <a:rPr lang="sl-SI" dirty="0">
                <a:ea typeface="+mn-lt"/>
                <a:cs typeface="+mn-lt"/>
              </a:rPr>
              <a:t>Niti imajo sposobnost ustvarjanja novih niti</a:t>
            </a:r>
          </a:p>
          <a:p>
            <a:endParaRPr lang="sl-SI" dirty="0"/>
          </a:p>
          <a:p>
            <a:r>
              <a:rPr lang="sl-SI" dirty="0">
                <a:ea typeface="+mn-lt"/>
                <a:cs typeface="+mn-lt"/>
              </a:rPr>
              <a:t>Nit sestavlja njen ID programski števec, </a:t>
            </a:r>
          </a:p>
          <a:p>
            <a:r>
              <a:rPr lang="sl-SI" dirty="0">
                <a:ea typeface="+mn-lt"/>
                <a:cs typeface="+mn-lt"/>
              </a:rPr>
              <a:t>množica registrov in pa sklad. </a:t>
            </a:r>
          </a:p>
          <a:p>
            <a:endParaRPr lang="sl-SI" dirty="0">
              <a:ea typeface="+mn-lt"/>
              <a:cs typeface="+mn-lt"/>
            </a:endParaRPr>
          </a:p>
          <a:p>
            <a:r>
              <a:rPr lang="sl-SI" dirty="0">
                <a:ea typeface="+mn-lt"/>
                <a:cs typeface="+mn-lt"/>
              </a:rPr>
              <a:t>Delijo kodno sekcijo, podatkovno sekcijo in </a:t>
            </a:r>
          </a:p>
          <a:p>
            <a:r>
              <a:rPr lang="sl-SI" dirty="0">
                <a:ea typeface="+mn-lt"/>
                <a:cs typeface="+mn-lt"/>
              </a:rPr>
              <a:t>ostale vire operacijskega sistema, kot so odprte </a:t>
            </a:r>
          </a:p>
          <a:p>
            <a:r>
              <a:rPr lang="sl-SI" dirty="0">
                <a:ea typeface="+mn-lt"/>
                <a:cs typeface="+mn-lt"/>
              </a:rPr>
              <a:t>datoteke in signali. 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8301685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60AEF06-5845-9321-969E-06CBF90DD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NITI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E9E553CC-01CE-077F-C003-1A95B5CD37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l-SI" dirty="0">
                <a:ea typeface="+mn-lt"/>
                <a:cs typeface="+mn-lt"/>
              </a:rPr>
              <a:t>    </a:t>
            </a:r>
          </a:p>
          <a:p>
            <a:r>
              <a:rPr lang="sl-SI" b="1" dirty="0">
                <a:ea typeface="+mn-lt"/>
                <a:cs typeface="+mn-lt"/>
              </a:rPr>
              <a:t>CPU-BOUND - </a:t>
            </a:r>
            <a:r>
              <a:rPr lang="sl-SI" dirty="0">
                <a:ea typeface="+mn-lt"/>
                <a:cs typeface="+mn-lt"/>
              </a:rPr>
              <a:t>se nikoli ne zgodi, da bi prišle do točke, kjer morajo </a:t>
            </a:r>
          </a:p>
          <a:p>
            <a:r>
              <a:rPr lang="sl-SI" dirty="0">
                <a:ea typeface="+mn-lt"/>
                <a:cs typeface="+mn-lt"/>
              </a:rPr>
              <a:t>             čakati na odgovor na neko zahtevo, torej so vedno v stanju izvajanja. </a:t>
            </a:r>
            <a:endParaRPr lang="sl-SI" dirty="0"/>
          </a:p>
          <a:p>
            <a:endParaRPr lang="sl-SI" b="1" dirty="0">
              <a:ea typeface="+mn-lt"/>
              <a:cs typeface="+mn-lt"/>
            </a:endParaRPr>
          </a:p>
          <a:p>
            <a:r>
              <a:rPr lang="sl-SI" b="1" dirty="0">
                <a:ea typeface="+mn-lt"/>
                <a:cs typeface="+mn-lt"/>
              </a:rPr>
              <a:t>IO-BOUND - </a:t>
            </a:r>
            <a:r>
              <a:rPr lang="sl-SI" dirty="0">
                <a:ea typeface="+mn-lt"/>
                <a:cs typeface="+mn-lt"/>
              </a:rPr>
              <a:t>so začasno ustavljene, recimo zaradi V/I zahtevka, in ne morejo nadaljevati, dokler se ta ne obdela.</a:t>
            </a:r>
          </a:p>
          <a:p>
            <a:r>
              <a:rPr lang="sl-SI" dirty="0">
                <a:ea typeface="+mn-lt"/>
                <a:cs typeface="+mn-lt"/>
              </a:rPr>
              <a:t>                       Se jih prestavi v čakajoče stanje in posledično se zgodi preklop konteksta, ki jih odstrani z                                                                    izvajalne enote.</a:t>
            </a:r>
          </a:p>
          <a:p>
            <a:endParaRPr lang="sl-SI" b="1" dirty="0">
              <a:ea typeface="+mn-lt"/>
              <a:cs typeface="+mn-lt"/>
            </a:endParaRPr>
          </a:p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2098751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3D22088-EA03-96E4-FAE7-AF0CA35CB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Go </a:t>
            </a:r>
            <a:r>
              <a:rPr lang="sl-SI" dirty="0" err="1"/>
              <a:t>runtime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72230C62-ADF5-3815-0A9E-3AE8F7209C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l-SI" dirty="0">
                <a:ea typeface="+mn-lt"/>
                <a:cs typeface="+mn-lt"/>
              </a:rPr>
              <a:t>GO programi so prevedeni v strojno kodo preko GO </a:t>
            </a:r>
            <a:r>
              <a:rPr lang="sl-SI" dirty="0" err="1">
                <a:ea typeface="+mn-lt"/>
                <a:cs typeface="+mn-lt"/>
              </a:rPr>
              <a:t>prevajalniške</a:t>
            </a:r>
            <a:r>
              <a:rPr lang="sl-SI" dirty="0">
                <a:ea typeface="+mn-lt"/>
                <a:cs typeface="+mn-lt"/>
              </a:rPr>
              <a:t> infrastrukture.</a:t>
            </a:r>
          </a:p>
          <a:p>
            <a:endParaRPr lang="sl-SI" dirty="0">
              <a:ea typeface="+mn-lt"/>
              <a:cs typeface="+mn-lt"/>
            </a:endParaRPr>
          </a:p>
          <a:p>
            <a:r>
              <a:rPr lang="sl-SI" dirty="0">
                <a:ea typeface="+mn-lt"/>
                <a:cs typeface="+mn-lt"/>
              </a:rPr>
              <a:t>Ker GO podpira visokonivojske strukture, kot so </a:t>
            </a:r>
            <a:r>
              <a:rPr lang="sl-SI" err="1">
                <a:ea typeface="+mn-lt"/>
                <a:cs typeface="+mn-lt"/>
              </a:rPr>
              <a:t>gorutine</a:t>
            </a:r>
            <a:r>
              <a:rPr lang="sl-SI" dirty="0">
                <a:ea typeface="+mn-lt"/>
                <a:cs typeface="+mn-lt"/>
              </a:rPr>
              <a:t>, kanali in čiščenje spomina potrebuje dodatno programsko opremo t. i. GO </a:t>
            </a:r>
            <a:r>
              <a:rPr lang="sl-SI" err="1">
                <a:ea typeface="+mn-lt"/>
                <a:cs typeface="+mn-lt"/>
              </a:rPr>
              <a:t>runtime</a:t>
            </a:r>
            <a:r>
              <a:rPr lang="sl-SI" dirty="0">
                <a:ea typeface="+mn-lt"/>
                <a:cs typeface="+mn-lt"/>
              </a:rPr>
              <a:t> infrastrukturo, da jih podpre. </a:t>
            </a:r>
          </a:p>
          <a:p>
            <a:endParaRPr lang="sl-SI" dirty="0">
              <a:ea typeface="+mn-lt"/>
              <a:cs typeface="+mn-lt"/>
            </a:endParaRPr>
          </a:p>
          <a:p>
            <a:r>
              <a:rPr lang="sl-SI" dirty="0">
                <a:ea typeface="+mn-lt"/>
                <a:cs typeface="+mn-lt"/>
              </a:rPr>
              <a:t>To pomeni, da ko napišemo  GO program se ne izvede povsem samostojno, ampak potrebuje dodatno kodo, napisano v tem primeru v C. </a:t>
            </a:r>
            <a:endParaRPr lang="sl-SI">
              <a:ea typeface="+mn-lt"/>
              <a:cs typeface="+mn-lt"/>
            </a:endParaRPr>
          </a:p>
          <a:p>
            <a:endParaRPr lang="sl-SI" dirty="0">
              <a:ea typeface="+mn-lt"/>
              <a:cs typeface="+mn-lt"/>
            </a:endParaRPr>
          </a:p>
          <a:p>
            <a:r>
              <a:rPr lang="sl-SI" dirty="0">
                <a:ea typeface="+mn-lt"/>
                <a:cs typeface="+mn-lt"/>
              </a:rPr>
              <a:t>V fazi povezovanja se ta C izvajalna koda združi direktno z našim programom in rezultat je ena sama izvedljiva datoteka.</a:t>
            </a:r>
          </a:p>
        </p:txBody>
      </p:sp>
    </p:spTree>
    <p:extLst>
      <p:ext uri="{BB962C8B-B14F-4D97-AF65-F5344CB8AC3E}">
        <p14:creationId xmlns:p14="http://schemas.microsoft.com/office/powerpoint/2010/main" val="30501062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 descr="Slika, ki vsebuje besede besedilo, posnetek zaslona, diagram, pisava&#10;&#10;Vsebina, ustvarjena z UI, morda ni pravilna.">
            <a:extLst>
              <a:ext uri="{FF2B5EF4-FFF2-40B4-BE49-F238E27FC236}">
                <a16:creationId xmlns:a16="http://schemas.microsoft.com/office/drawing/2014/main" id="{A4B05B9F-7839-AFCF-7AE5-46D308C7C0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0989" y="1488250"/>
            <a:ext cx="6334125" cy="451485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69F56DE4-90E3-B174-B8FF-338D8361D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GO RUNTIME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8014D26D-6FC3-5CB5-BF28-487EF3B11C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l-SI" dirty="0">
                <a:ea typeface="+mn-lt"/>
                <a:cs typeface="+mn-lt"/>
              </a:rPr>
              <a:t>GO program sestavljen iz dveh plasti: </a:t>
            </a:r>
          </a:p>
          <a:p>
            <a:pPr marL="285750" indent="-285750">
              <a:buFont typeface="Calibri" panose="020B0504020202020204" pitchFamily="34" charset="0"/>
              <a:buChar char="-"/>
            </a:pPr>
            <a:r>
              <a:rPr lang="sl-SI" dirty="0">
                <a:ea typeface="+mn-lt"/>
                <a:cs typeface="+mn-lt"/>
              </a:rPr>
              <a:t>uporabniška koda,</a:t>
            </a:r>
          </a:p>
          <a:p>
            <a:pPr marL="285750" indent="-285750">
              <a:buFont typeface="Calibri" panose="020B0504020202020204" pitchFamily="34" charset="0"/>
              <a:buChar char="-"/>
            </a:pPr>
            <a:r>
              <a:rPr lang="sl-SI" dirty="0">
                <a:ea typeface="+mn-lt"/>
                <a:cs typeface="+mn-lt"/>
              </a:rPr>
              <a:t>izvajalno okolje (angl. </a:t>
            </a:r>
            <a:r>
              <a:rPr lang="sl-SI" dirty="0" err="1">
                <a:ea typeface="+mn-lt"/>
                <a:cs typeface="+mn-lt"/>
              </a:rPr>
              <a:t>runtime</a:t>
            </a:r>
            <a:r>
              <a:rPr lang="sl-SI" dirty="0">
                <a:ea typeface="+mn-lt"/>
                <a:cs typeface="+mn-lt"/>
              </a:rPr>
              <a:t>).</a:t>
            </a:r>
            <a:endParaRPr lang="sl-SI" dirty="0"/>
          </a:p>
          <a:p>
            <a:endParaRPr lang="sl-SI" dirty="0">
              <a:ea typeface="+mn-lt"/>
              <a:cs typeface="+mn-lt"/>
            </a:endParaRPr>
          </a:p>
          <a:p>
            <a:endParaRPr lang="sl-SI" dirty="0">
              <a:ea typeface="+mn-lt"/>
              <a:cs typeface="+mn-lt"/>
            </a:endParaRPr>
          </a:p>
          <a:p>
            <a:r>
              <a:rPr lang="sl-SI" dirty="0">
                <a:ea typeface="+mn-lt"/>
                <a:cs typeface="+mn-lt"/>
              </a:rPr>
              <a:t>Komunicirata preko funkcijskih klicev.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9866909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61B5120-E4D5-99EE-24BF-BE312D058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GO RUNTIME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D366F077-C484-7B51-6AB0-446A3887BD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l-SI" dirty="0">
                <a:ea typeface="+mn-lt"/>
                <a:cs typeface="+mn-lt"/>
              </a:rPr>
              <a:t>Eden pomembnejših delov GO </a:t>
            </a:r>
            <a:r>
              <a:rPr lang="sl-SI" err="1">
                <a:ea typeface="+mn-lt"/>
                <a:cs typeface="+mn-lt"/>
              </a:rPr>
              <a:t>runtime</a:t>
            </a:r>
            <a:r>
              <a:rPr lang="sl-SI" dirty="0">
                <a:ea typeface="+mn-lt"/>
                <a:cs typeface="+mn-lt"/>
              </a:rPr>
              <a:t> je </a:t>
            </a:r>
            <a:r>
              <a:rPr lang="sl-SI" err="1">
                <a:ea typeface="+mn-lt"/>
                <a:cs typeface="+mn-lt"/>
              </a:rPr>
              <a:t>gorutine</a:t>
            </a:r>
            <a:r>
              <a:rPr lang="sl-SI" dirty="0">
                <a:ea typeface="+mn-lt"/>
                <a:cs typeface="+mn-lt"/>
              </a:rPr>
              <a:t> </a:t>
            </a:r>
            <a:r>
              <a:rPr lang="sl-SI" err="1">
                <a:ea typeface="+mn-lt"/>
                <a:cs typeface="+mn-lt"/>
              </a:rPr>
              <a:t>scheduler</a:t>
            </a:r>
            <a:r>
              <a:rPr lang="sl-SI" dirty="0">
                <a:ea typeface="+mn-lt"/>
                <a:cs typeface="+mn-lt"/>
              </a:rPr>
              <a:t>. </a:t>
            </a:r>
          </a:p>
          <a:p>
            <a:endParaRPr lang="sl-SI" dirty="0">
              <a:ea typeface="+mn-lt"/>
              <a:cs typeface="+mn-lt"/>
            </a:endParaRPr>
          </a:p>
          <a:p>
            <a:r>
              <a:rPr lang="sl-SI" dirty="0">
                <a:ea typeface="+mn-lt"/>
                <a:cs typeface="+mn-lt"/>
              </a:rPr>
              <a:t>Izvajalno okolje beleži vsako </a:t>
            </a:r>
            <a:r>
              <a:rPr lang="sl-SI" err="1">
                <a:ea typeface="+mn-lt"/>
                <a:cs typeface="+mn-lt"/>
              </a:rPr>
              <a:t>gorutino</a:t>
            </a:r>
            <a:r>
              <a:rPr lang="sl-SI" dirty="0">
                <a:ea typeface="+mn-lt"/>
                <a:cs typeface="+mn-lt"/>
              </a:rPr>
              <a:t> in jih razvršča na niti, ki pripadajo procesu za izvajanje. </a:t>
            </a:r>
          </a:p>
          <a:p>
            <a:endParaRPr lang="sl-SI" dirty="0">
              <a:ea typeface="+mn-lt"/>
              <a:cs typeface="+mn-lt"/>
            </a:endParaRPr>
          </a:p>
          <a:p>
            <a:r>
              <a:rPr lang="sl-SI" err="1">
                <a:ea typeface="+mn-lt"/>
                <a:cs typeface="+mn-lt"/>
              </a:rPr>
              <a:t>Gorutine</a:t>
            </a:r>
            <a:r>
              <a:rPr lang="sl-SI" dirty="0">
                <a:ea typeface="+mn-lt"/>
                <a:cs typeface="+mn-lt"/>
              </a:rPr>
              <a:t> se razlikujejo od niti in so od njih odvisne, da se sploh lahko izvedejo.</a:t>
            </a:r>
          </a:p>
          <a:p>
            <a:endParaRPr lang="sl-SI" dirty="0"/>
          </a:p>
          <a:p>
            <a:r>
              <a:rPr lang="sl-SI" dirty="0">
                <a:ea typeface="+mn-lt"/>
                <a:cs typeface="+mn-lt"/>
              </a:rPr>
              <a:t>Ideja </a:t>
            </a:r>
            <a:r>
              <a:rPr lang="sl-SI" dirty="0" err="1">
                <a:ea typeface="+mn-lt"/>
                <a:cs typeface="+mn-lt"/>
              </a:rPr>
              <a:t>Gorutin</a:t>
            </a:r>
            <a:r>
              <a:rPr lang="sl-SI" dirty="0">
                <a:ea typeface="+mn-lt"/>
                <a:cs typeface="+mn-lt"/>
              </a:rPr>
              <a:t> je, da so sposobne sočasnega izvajanja kot niti, vendar so veliko "lažje" v primerjavi. 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8783782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DE33602-037A-A3E6-479E-7534A0F61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G struktura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1A84736D-B7E2-7341-2D19-0E7CABB318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l-SI" dirty="0">
                <a:ea typeface="+mn-lt"/>
                <a:cs typeface="+mn-lt"/>
              </a:rPr>
              <a:t>Predstavlja eno samo GO rutino. </a:t>
            </a:r>
            <a:endParaRPr lang="sl-SI">
              <a:ea typeface="+mn-lt"/>
              <a:cs typeface="+mn-lt"/>
            </a:endParaRPr>
          </a:p>
          <a:p>
            <a:endParaRPr lang="sl-SI" dirty="0">
              <a:ea typeface="+mn-lt"/>
              <a:cs typeface="+mn-lt"/>
            </a:endParaRPr>
          </a:p>
          <a:p>
            <a:endParaRPr lang="sl-SI" dirty="0">
              <a:ea typeface="+mn-lt"/>
              <a:cs typeface="+mn-lt"/>
            </a:endParaRPr>
          </a:p>
          <a:p>
            <a:r>
              <a:rPr lang="sl-SI" dirty="0">
                <a:ea typeface="+mn-lt"/>
                <a:cs typeface="+mn-lt"/>
              </a:rPr>
              <a:t>Vsebuje polja za vzdrževanje njenega sklada</a:t>
            </a:r>
          </a:p>
          <a:p>
            <a:r>
              <a:rPr lang="sl-SI" dirty="0">
                <a:ea typeface="+mn-lt"/>
                <a:cs typeface="+mn-lt"/>
              </a:rPr>
              <a:t>in statusa ter reference na kodo za izvajanje </a:t>
            </a:r>
          </a:p>
          <a:p>
            <a:r>
              <a:rPr lang="sl-SI" dirty="0">
                <a:ea typeface="+mn-lt"/>
                <a:cs typeface="+mn-lt"/>
              </a:rPr>
              <a:t>katere je odgovorna.</a:t>
            </a:r>
            <a:endParaRPr lang="sl-SI" dirty="0"/>
          </a:p>
        </p:txBody>
      </p:sp>
      <p:pic>
        <p:nvPicPr>
          <p:cNvPr id="4" name="Slika 3" descr="Slika, ki vsebuje besede besedilo, posnetek zaslona, pisava, dokument&#10;&#10;Vsebina, ustvarjena z UI, morda ni pravilna.">
            <a:extLst>
              <a:ext uri="{FF2B5EF4-FFF2-40B4-BE49-F238E27FC236}">
                <a16:creationId xmlns:a16="http://schemas.microsoft.com/office/drawing/2014/main" id="{D5438024-DFE3-B2DE-40F3-A84471BFA5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1917" y="1883971"/>
            <a:ext cx="8564088" cy="387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1340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EADEAF9-FCBC-4811-B3AF-98A92377A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066" y="1115736"/>
            <a:ext cx="4738583" cy="1288169"/>
          </a:xfrm>
        </p:spPr>
        <p:txBody>
          <a:bodyPr anchor="t">
            <a:normAutofit/>
          </a:bodyPr>
          <a:lstStyle/>
          <a:p>
            <a:r>
              <a:rPr lang="sl-SI" dirty="0"/>
              <a:t>M STRUKTURA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2CE9657E-F9D3-40CE-E704-7AB1456FB89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88192" y="2552124"/>
            <a:ext cx="4738450" cy="3734376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Aft>
                <a:spcPts val="600"/>
              </a:spcAft>
            </a:pPr>
            <a:r>
              <a:rPr lang="sl-SI" dirty="0"/>
              <a:t>Predstavlja nit OS, kot jo vidi Go </a:t>
            </a:r>
            <a:r>
              <a:rPr lang="sl-SI" dirty="0" err="1"/>
              <a:t>runtime</a:t>
            </a:r>
            <a:r>
              <a:rPr lang="sl-SI" dirty="0"/>
              <a:t>.</a:t>
            </a:r>
          </a:p>
          <a:p>
            <a:pPr>
              <a:spcAft>
                <a:spcPts val="600"/>
              </a:spcAft>
            </a:pPr>
            <a:endParaRPr lang="sl-SI"/>
          </a:p>
          <a:p>
            <a:pPr>
              <a:spcAft>
                <a:spcPts val="600"/>
              </a:spcAft>
            </a:pPr>
            <a:r>
              <a:rPr lang="sl-SI"/>
              <a:t>Polja, kot je kazalec na globalno vrsto </a:t>
            </a:r>
            <a:r>
              <a:rPr lang="sl-SI" err="1"/>
              <a:t>Gorutin</a:t>
            </a:r>
            <a:r>
              <a:rPr lang="sl-SI"/>
              <a:t>,</a:t>
            </a:r>
          </a:p>
          <a:p>
            <a:pPr>
              <a:spcAft>
                <a:spcPts val="600"/>
              </a:spcAft>
            </a:pPr>
            <a:r>
              <a:rPr lang="sl-SI"/>
              <a:t>kazalec na trenutno izvajane </a:t>
            </a:r>
            <a:r>
              <a:rPr lang="sl-SI" err="1"/>
              <a:t>gorutine</a:t>
            </a:r>
            <a:r>
              <a:rPr lang="sl-SI"/>
              <a:t> </a:t>
            </a:r>
          </a:p>
          <a:p>
            <a:pPr>
              <a:spcAft>
                <a:spcPts val="600"/>
              </a:spcAft>
            </a:pPr>
            <a:r>
              <a:rPr lang="sl-SI"/>
              <a:t>ter svoj predpomnilnik.</a:t>
            </a:r>
          </a:p>
        </p:txBody>
      </p:sp>
      <p:pic>
        <p:nvPicPr>
          <p:cNvPr id="5" name="Slika 4" descr="Slika, ki vsebuje besede besedilo, pisava, posnetek zaslona, dokument&#10;&#10;Vsebina, ustvarjena z UI, morda ni pravilna.">
            <a:extLst>
              <a:ext uri="{FF2B5EF4-FFF2-40B4-BE49-F238E27FC236}">
                <a16:creationId xmlns:a16="http://schemas.microsoft.com/office/drawing/2014/main" id="{6D8E10C2-EAF3-9F37-1134-DF873C176D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194560"/>
            <a:ext cx="6096000" cy="246887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063617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E81211D-C2EB-3B11-A10C-93209BBDD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396" y="1111101"/>
            <a:ext cx="3813845" cy="1493863"/>
          </a:xfrm>
        </p:spPr>
        <p:txBody>
          <a:bodyPr anchor="t">
            <a:normAutofit/>
          </a:bodyPr>
          <a:lstStyle/>
          <a:p>
            <a:r>
              <a:rPr lang="sl-SI" dirty="0" err="1"/>
              <a:t>Sched</a:t>
            </a:r>
            <a:r>
              <a:rPr lang="sl-SI" dirty="0"/>
              <a:t> struktura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08E493D6-B5C6-7A2F-6CC5-BC4F335566E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8397" y="2700671"/>
            <a:ext cx="3813846" cy="3585830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Aft>
                <a:spcPts val="600"/>
              </a:spcAft>
            </a:pPr>
            <a:r>
              <a:rPr lang="sl-SI"/>
              <a:t>Vzdržuje različne vrste G in M struktur </a:t>
            </a:r>
          </a:p>
          <a:p>
            <a:pPr>
              <a:spcAft>
                <a:spcPts val="600"/>
              </a:spcAft>
            </a:pPr>
            <a:r>
              <a:rPr lang="sl-SI"/>
              <a:t>in dodatne informacije, ki jih razvrščevalnik</a:t>
            </a:r>
          </a:p>
          <a:p>
            <a:pPr>
              <a:spcAft>
                <a:spcPts val="600"/>
              </a:spcAft>
            </a:pPr>
            <a:r>
              <a:rPr lang="sl-SI"/>
              <a:t>potrebuje za pravilno delovanje.</a:t>
            </a:r>
          </a:p>
        </p:txBody>
      </p:sp>
      <p:pic>
        <p:nvPicPr>
          <p:cNvPr id="4" name="Slika 3" descr="Slika, ki vsebuje besede besedilo, pisava, posnetek zaslona, črno in belo&#10;&#10;Vsebina, ustvarjena z UI, morda ni pravilna.">
            <a:extLst>
              <a:ext uri="{FF2B5EF4-FFF2-40B4-BE49-F238E27FC236}">
                <a16:creationId xmlns:a16="http://schemas.microsoft.com/office/drawing/2014/main" id="{FD09F199-3F33-585C-D6FD-B33B584111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2232" y="1460315"/>
            <a:ext cx="6999768" cy="39373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832163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8527E54-F9E7-0F28-46F8-98FA6B9FA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GO Razvrščevalnik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F1598417-79A9-E161-3358-4B1162E8A2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l-SI" dirty="0">
                <a:ea typeface="+mn-lt"/>
                <a:cs typeface="+mn-lt"/>
              </a:rPr>
              <a:t>Ko zaženemo GO program, se za vsako jedro gostiteljevega sistema, dodeli </a:t>
            </a:r>
            <a:r>
              <a:rPr lang="sl-SI" dirty="0" err="1">
                <a:ea typeface="+mn-lt"/>
                <a:cs typeface="+mn-lt"/>
              </a:rPr>
              <a:t>t.i</a:t>
            </a:r>
            <a:r>
              <a:rPr lang="sl-SI" dirty="0">
                <a:ea typeface="+mn-lt"/>
                <a:cs typeface="+mn-lt"/>
              </a:rPr>
              <a:t>. logično jedro (označimo P).</a:t>
            </a:r>
          </a:p>
          <a:p>
            <a:endParaRPr lang="sl-SI" dirty="0"/>
          </a:p>
          <a:p>
            <a:r>
              <a:rPr lang="sl-SI" dirty="0">
                <a:ea typeface="+mn-lt"/>
                <a:cs typeface="+mn-lt"/>
              </a:rPr>
              <a:t>Koliko takšnih jeder imamo lahko na Linux operacijskem sistemu preverimo  z ukazoma:</a:t>
            </a:r>
            <a:endParaRPr lang="sl-SI" dirty="0"/>
          </a:p>
          <a:p>
            <a:r>
              <a:rPr lang="sl-SI" dirty="0">
                <a:ea typeface="+mn-lt"/>
                <a:cs typeface="+mn-lt"/>
              </a:rPr>
              <a:t>$</a:t>
            </a:r>
            <a:r>
              <a:rPr lang="sl-SI" dirty="0" err="1">
                <a:ea typeface="+mn-lt"/>
                <a:cs typeface="+mn-lt"/>
              </a:rPr>
              <a:t>lscpu</a:t>
            </a:r>
            <a:r>
              <a:rPr lang="sl-SI" dirty="0">
                <a:ea typeface="+mn-lt"/>
                <a:cs typeface="+mn-lt"/>
              </a:rPr>
              <a:t> </a:t>
            </a:r>
            <a:endParaRPr lang="sl-SI" dirty="0"/>
          </a:p>
          <a:p>
            <a:r>
              <a:rPr lang="sl-SI" dirty="0">
                <a:ea typeface="+mn-lt"/>
                <a:cs typeface="+mn-lt"/>
              </a:rPr>
              <a:t>$</a:t>
            </a:r>
            <a:r>
              <a:rPr lang="sl-SI" dirty="0" err="1">
                <a:ea typeface="+mn-lt"/>
                <a:cs typeface="+mn-lt"/>
              </a:rPr>
              <a:t>lstopo</a:t>
            </a:r>
            <a:endParaRPr lang="sl-SI" dirty="0" err="1"/>
          </a:p>
          <a:p>
            <a:endParaRPr lang="sl-SI" dirty="0"/>
          </a:p>
          <a:p>
            <a:endParaRPr lang="sl-SI" dirty="0"/>
          </a:p>
        </p:txBody>
      </p:sp>
      <p:pic>
        <p:nvPicPr>
          <p:cNvPr id="4" name="Slika 3" descr="Slika, ki vsebuje besede besedilo, elektronika, posnetek zaslona, številka&#10;&#10;Vsebina, ustvarjena z UI, morda ni pravilna.">
            <a:extLst>
              <a:ext uri="{FF2B5EF4-FFF2-40B4-BE49-F238E27FC236}">
                <a16:creationId xmlns:a16="http://schemas.microsoft.com/office/drawing/2014/main" id="{0B6B744F-A9C1-15C8-C55F-D0DB664BF5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1117" y="3069153"/>
            <a:ext cx="9010650" cy="337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2874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3C095B9-C761-7554-D220-51A1BF1FC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GO Razvrščevalnik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D29447A6-0A41-ACD4-5D13-45A7681272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l-SI" dirty="0">
                <a:ea typeface="+mn-lt"/>
                <a:cs typeface="+mn-lt"/>
              </a:rPr>
              <a:t>GO razvrščevalnik je del GO </a:t>
            </a:r>
            <a:r>
              <a:rPr lang="sl-SI" dirty="0" err="1">
                <a:ea typeface="+mn-lt"/>
                <a:cs typeface="+mn-lt"/>
              </a:rPr>
              <a:t>Runtime</a:t>
            </a:r>
            <a:r>
              <a:rPr lang="sl-SI" dirty="0">
                <a:ea typeface="+mn-lt"/>
                <a:cs typeface="+mn-lt"/>
              </a:rPr>
              <a:t>, le ta je vgrajen v aplikacijo. </a:t>
            </a:r>
          </a:p>
          <a:p>
            <a:endParaRPr lang="sl-SI" dirty="0">
              <a:ea typeface="+mn-lt"/>
              <a:cs typeface="+mn-lt"/>
            </a:endParaRPr>
          </a:p>
          <a:p>
            <a:r>
              <a:rPr lang="sl-SI" dirty="0">
                <a:ea typeface="+mn-lt"/>
                <a:cs typeface="+mn-lt"/>
              </a:rPr>
              <a:t>To pomeni, da se izvaja v uporabniškem prostoru ("nad jedrom"). </a:t>
            </a:r>
            <a:endParaRPr lang="sl-SI">
              <a:ea typeface="+mn-lt"/>
              <a:cs typeface="+mn-lt"/>
            </a:endParaRPr>
          </a:p>
          <a:p>
            <a:endParaRPr lang="sl-SI" dirty="0">
              <a:ea typeface="+mn-lt"/>
              <a:cs typeface="+mn-lt"/>
            </a:endParaRPr>
          </a:p>
          <a:p>
            <a:r>
              <a:rPr lang="sl-SI" dirty="0">
                <a:ea typeface="+mn-lt"/>
                <a:cs typeface="+mn-lt"/>
              </a:rPr>
              <a:t>Pri njem gre za sodelovalni model razvrščanja, vendar kljub temu ima posebnost, da se </a:t>
            </a:r>
            <a:r>
              <a:rPr lang="sl-SI" dirty="0" err="1">
                <a:ea typeface="+mn-lt"/>
                <a:cs typeface="+mn-lt"/>
              </a:rPr>
              <a:t>navidez</a:t>
            </a:r>
            <a:r>
              <a:rPr lang="sl-SI" dirty="0">
                <a:ea typeface="+mn-lt"/>
                <a:cs typeface="+mn-lt"/>
              </a:rPr>
              <a:t> obnaša kot model s prekinjanjem.</a:t>
            </a:r>
          </a:p>
          <a:p>
            <a:endParaRPr lang="sl-SI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055417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A449196-471F-43FD-6558-DED642369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GO Razvrščevalnik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EF543E8D-28FE-630E-2AF9-4809240B7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l-SI" dirty="0"/>
              <a:t>Razvijalec ne more predvideti, kaj bo GO razvrščevalnik naredil, ker to odločitev opravi GO </a:t>
            </a:r>
            <a:r>
              <a:rPr lang="sl-SI" dirty="0" err="1"/>
              <a:t>runtime</a:t>
            </a:r>
            <a:r>
              <a:rPr lang="sl-SI" dirty="0"/>
              <a:t>. </a:t>
            </a:r>
          </a:p>
          <a:p>
            <a:endParaRPr lang="sl-SI" dirty="0"/>
          </a:p>
          <a:p>
            <a:r>
              <a:rPr lang="sl-SI" dirty="0"/>
              <a:t>Programsko opremo mora posledično razvijati, tako kot da gre za razvrščanje s prekinjanjem. </a:t>
            </a:r>
            <a:endParaRPr lang="en-US" dirty="0"/>
          </a:p>
          <a:p>
            <a:endParaRPr lang="sl-SI" dirty="0"/>
          </a:p>
          <a:p>
            <a:r>
              <a:rPr lang="sl-SI" dirty="0"/>
              <a:t>Razvrščanje se zgodi le ob natančno definiranih "varnih" točkah.</a:t>
            </a:r>
          </a:p>
        </p:txBody>
      </p:sp>
    </p:spTree>
    <p:extLst>
      <p:ext uri="{BB962C8B-B14F-4D97-AF65-F5344CB8AC3E}">
        <p14:creationId xmlns:p14="http://schemas.microsoft.com/office/powerpoint/2010/main" val="15734541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D481035-E743-916B-7D9A-E6B5CD49F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GO RAZVRŠČEVALNIK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82F7F059-5BE1-3B49-FD92-079BBBECFB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l-SI" dirty="0">
                <a:ea typeface="+mn-lt"/>
                <a:cs typeface="+mn-lt"/>
              </a:rPr>
              <a:t>Glavni kompromis: režijski stroški preklopa konteksta ter čas, ko je program razvijalca neaktiven.</a:t>
            </a:r>
          </a:p>
          <a:p>
            <a:endParaRPr lang="sl-SI" dirty="0">
              <a:ea typeface="+mn-lt"/>
              <a:cs typeface="+mn-lt"/>
            </a:endParaRPr>
          </a:p>
          <a:p>
            <a:r>
              <a:rPr lang="sl-SI" dirty="0">
                <a:ea typeface="+mn-lt"/>
                <a:cs typeface="+mn-lt"/>
              </a:rPr>
              <a:t>Preklop konteksta je najbolj učinkovit, ko imamo opravka predvsem z IO-</a:t>
            </a:r>
            <a:r>
              <a:rPr lang="sl-SI" err="1">
                <a:ea typeface="+mn-lt"/>
                <a:cs typeface="+mn-lt"/>
              </a:rPr>
              <a:t>Bound</a:t>
            </a:r>
            <a:r>
              <a:rPr lang="sl-SI" dirty="0">
                <a:ea typeface="+mn-lt"/>
                <a:cs typeface="+mn-lt"/>
              </a:rPr>
              <a:t> nitmi. </a:t>
            </a:r>
            <a:endParaRPr lang="sl-SI">
              <a:ea typeface="+mn-lt"/>
              <a:cs typeface="+mn-lt"/>
            </a:endParaRPr>
          </a:p>
          <a:p>
            <a:endParaRPr lang="sl-SI" dirty="0">
              <a:ea typeface="+mn-lt"/>
              <a:cs typeface="+mn-lt"/>
            </a:endParaRPr>
          </a:p>
          <a:p>
            <a:r>
              <a:rPr lang="sl-SI" dirty="0">
                <a:ea typeface="+mn-lt"/>
                <a:cs typeface="+mn-lt"/>
              </a:rPr>
              <a:t>Glavno vprašanje postane, kaj če bi lahko te stroške omejili na aplikacijskem nivoju?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8881512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51BA561-493B-F325-5B58-73E3E54F2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GO RAZVRŠČEVALNIK</a:t>
            </a:r>
            <a:endParaRPr lang="sl-SI" b="0"/>
          </a:p>
          <a:p>
            <a:endParaRPr lang="sl-SI" dirty="0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2D089A52-0AFD-3319-9FBC-1421754DB1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l-SI" dirty="0"/>
              <a:t>Izvajalno okolje ima več nadzora nad nitmi aplikacije, ki ga GO-jev </a:t>
            </a:r>
            <a:r>
              <a:rPr lang="sl-SI" dirty="0" err="1"/>
              <a:t>runtime</a:t>
            </a:r>
            <a:r>
              <a:rPr lang="sl-SI" dirty="0"/>
              <a:t> razvrščevalnik v svoj prid tudi uporabi.</a:t>
            </a:r>
          </a:p>
          <a:p>
            <a:endParaRPr lang="sl-SI" dirty="0"/>
          </a:p>
          <a:p>
            <a:r>
              <a:rPr lang="sl-SI" dirty="0"/>
              <a:t> Z naprednimi tehnikami kot so: </a:t>
            </a:r>
            <a:r>
              <a:rPr lang="sl-SI" dirty="0" err="1"/>
              <a:t>networking</a:t>
            </a:r>
            <a:r>
              <a:rPr lang="sl-SI" dirty="0"/>
              <a:t> </a:t>
            </a:r>
            <a:r>
              <a:rPr lang="sl-SI" dirty="0" err="1"/>
              <a:t>pooling</a:t>
            </a:r>
            <a:r>
              <a:rPr lang="sl-SI" dirty="0"/>
              <a:t>, </a:t>
            </a:r>
            <a:r>
              <a:rPr lang="sl-SI" dirty="0" err="1"/>
              <a:t>work</a:t>
            </a:r>
            <a:r>
              <a:rPr lang="sl-SI" dirty="0"/>
              <a:t> </a:t>
            </a:r>
            <a:r>
              <a:rPr lang="sl-SI" dirty="0" err="1"/>
              <a:t>stealing</a:t>
            </a:r>
            <a:r>
              <a:rPr lang="sl-SI" dirty="0"/>
              <a:t> ... doseže, da IO-</a:t>
            </a:r>
            <a:r>
              <a:rPr lang="sl-SI" dirty="0" err="1"/>
              <a:t>Bound</a:t>
            </a:r>
            <a:r>
              <a:rPr lang="sl-SI" dirty="0"/>
              <a:t> </a:t>
            </a:r>
            <a:r>
              <a:rPr lang="sl-SI" dirty="0" err="1"/>
              <a:t>gorutine</a:t>
            </a:r>
            <a:r>
              <a:rPr lang="sl-SI" dirty="0"/>
              <a:t> razvrščevalniku OS nit na kateri se izvajajo, predstavijo </a:t>
            </a:r>
            <a:r>
              <a:rPr lang="sl-SI" dirty="0" err="1"/>
              <a:t>navidez</a:t>
            </a:r>
            <a:r>
              <a:rPr lang="sl-SI" dirty="0"/>
              <a:t> kot CPE-</a:t>
            </a:r>
            <a:r>
              <a:rPr lang="sl-SI" dirty="0" err="1"/>
              <a:t>Bound</a:t>
            </a:r>
            <a:r>
              <a:rPr lang="sl-SI" dirty="0"/>
              <a:t>. </a:t>
            </a:r>
          </a:p>
          <a:p>
            <a:endParaRPr lang="sl-SI"/>
          </a:p>
          <a:p>
            <a:r>
              <a:rPr lang="sl-SI" dirty="0"/>
              <a:t>Z vidika OS so njegove niti vedno zaposlene z delom, čeprav je to delo sestavljeno iz dela </a:t>
            </a:r>
            <a:r>
              <a:rPr lang="sl-SI" err="1"/>
              <a:t>večih</a:t>
            </a:r>
            <a:r>
              <a:rPr lang="sl-SI" dirty="0"/>
              <a:t> </a:t>
            </a:r>
            <a:r>
              <a:rPr lang="sl-SI" err="1"/>
              <a:t>gorutin</a:t>
            </a:r>
            <a:r>
              <a:rPr lang="sl-SI" dirty="0"/>
              <a:t>. </a:t>
            </a:r>
          </a:p>
          <a:p>
            <a:endParaRPr lang="sl-SI"/>
          </a:p>
          <a:p>
            <a:r>
              <a:rPr lang="sl-SI" dirty="0"/>
              <a:t>Ker je preklop konteksta v GO veliko bolj poceni kot pa v OS, je GO </a:t>
            </a:r>
            <a:r>
              <a:rPr lang="sl-SI" dirty="0" err="1"/>
              <a:t>runtime</a:t>
            </a:r>
            <a:r>
              <a:rPr lang="sl-SI" dirty="0"/>
              <a:t> uspelo zmanjšati režijske stroške preklopa konteksta in hkrati zagotoviti zelo majhen čas, ko je program neaktiven na jedru CPE. </a:t>
            </a:r>
          </a:p>
          <a:p>
            <a:endParaRPr lang="sl-SI" dirty="0"/>
          </a:p>
          <a:p>
            <a:r>
              <a:rPr lang="sl-SI" dirty="0"/>
              <a:t>Posledično, GO pridobi na učinkovitosti na zgoraj omenjenem kompromisu. Z drugimi besedami Go </a:t>
            </a:r>
            <a:r>
              <a:rPr lang="sl-SI" dirty="0" err="1"/>
              <a:t>runtime</a:t>
            </a:r>
            <a:r>
              <a:rPr lang="sl-SI" dirty="0"/>
              <a:t> prestavi večino razvrščanja sočasnega IO-</a:t>
            </a:r>
            <a:r>
              <a:rPr lang="sl-SI" dirty="0" err="1"/>
              <a:t>bound</a:t>
            </a:r>
            <a:r>
              <a:rPr lang="sl-SI" dirty="0"/>
              <a:t> dela v uporabniški prostor, kjer so preklopi med </a:t>
            </a:r>
            <a:r>
              <a:rPr lang="sl-SI" dirty="0" err="1"/>
              <a:t>gorutinami</a:t>
            </a:r>
            <a:r>
              <a:rPr lang="sl-SI" dirty="0"/>
              <a:t> cenejši, s čimer zmanjša število dragih preklopov na ravni operacijskega sistema in izboljša učinkovitost pri visoki sočasnosti.</a:t>
            </a:r>
            <a:endParaRPr lang="sl-SI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2290795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9564CDE-AF74-15A7-963A-092D34CAC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GO RAZVRŠČEVALNIK</a:t>
            </a:r>
            <a:endParaRPr lang="sl-SI" b="0" dirty="0"/>
          </a:p>
          <a:p>
            <a:endParaRPr lang="sl-SI" dirty="0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51D19FFB-F17D-23A9-B8C8-40DFD68808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l-SI" dirty="0"/>
              <a:t>Ker je preklop konteksta v GO veliko bolj poceni kot pa v OS, je GO </a:t>
            </a:r>
            <a:r>
              <a:rPr lang="sl-SI" dirty="0" err="1"/>
              <a:t>runtime</a:t>
            </a:r>
            <a:r>
              <a:rPr lang="sl-SI" dirty="0"/>
              <a:t> uspelo zmanjšati režijske stroške preklopa konteksta in hkrati zagotoviti zelo majhen čas, ko je program neaktiven na jedru CPE. </a:t>
            </a:r>
            <a:endParaRPr lang="en-US" dirty="0"/>
          </a:p>
          <a:p>
            <a:endParaRPr lang="sl-SI" dirty="0"/>
          </a:p>
          <a:p>
            <a:r>
              <a:rPr lang="sl-SI" dirty="0"/>
              <a:t>Posledično, GO pridobi na učinkovitosti na zgoraj omenjenem kompromisu. </a:t>
            </a:r>
          </a:p>
          <a:p>
            <a:endParaRPr lang="sl-SI"/>
          </a:p>
          <a:p>
            <a:r>
              <a:rPr lang="sl-SI" dirty="0"/>
              <a:t>Go </a:t>
            </a:r>
            <a:r>
              <a:rPr lang="sl-SI" dirty="0" err="1"/>
              <a:t>runtime</a:t>
            </a:r>
            <a:r>
              <a:rPr lang="sl-SI" dirty="0"/>
              <a:t> prestavi večino razvrščanja sočasnega IO-</a:t>
            </a:r>
            <a:r>
              <a:rPr lang="sl-SI" dirty="0" err="1"/>
              <a:t>bound</a:t>
            </a:r>
            <a:r>
              <a:rPr lang="sl-SI" dirty="0"/>
              <a:t> dela v uporabniški prostor, kjer so preklopi med </a:t>
            </a:r>
            <a:r>
              <a:rPr lang="sl-SI" dirty="0" err="1"/>
              <a:t>gorutinami</a:t>
            </a:r>
            <a:r>
              <a:rPr lang="sl-SI" dirty="0"/>
              <a:t> cenejši, s čimer zmanjša število dragih preklopov na ravni operacijskega sistema in izboljša učinkovitost pri visoki sočasnosti.</a:t>
            </a:r>
          </a:p>
        </p:txBody>
      </p:sp>
    </p:spTree>
    <p:extLst>
      <p:ext uri="{BB962C8B-B14F-4D97-AF65-F5344CB8AC3E}">
        <p14:creationId xmlns:p14="http://schemas.microsoft.com/office/powerpoint/2010/main" val="15296605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D6431B5-C202-B5FC-3F01-33D825A22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26763403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74B2FD7-B15A-50C4-74AE-5719EE963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066" y="1115736"/>
            <a:ext cx="4738583" cy="1288169"/>
          </a:xfrm>
        </p:spPr>
        <p:txBody>
          <a:bodyPr anchor="t">
            <a:normAutofit/>
          </a:bodyPr>
          <a:lstStyle/>
          <a:p>
            <a:r>
              <a:rPr lang="sl-SI" dirty="0"/>
              <a:t>PRIMERJAVA GO, OS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C9D7394C-A4D5-4132-5580-285C75299A5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88192" y="2552124"/>
            <a:ext cx="4738450" cy="3734376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Aft>
                <a:spcPts val="600"/>
              </a:spcAft>
            </a:pPr>
            <a:r>
              <a:rPr lang="sl-SI" dirty="0"/>
              <a:t>Za primerjavo z Linux OS, z enakim programom v C, kjer pride do preklopa niti na nivoju OS, dobimo veliko manjšo prepustnost, preklop tam traja okoli 1.5 </a:t>
            </a:r>
            <a:r>
              <a:rPr lang="sl-SI" dirty="0" err="1"/>
              <a:t>us</a:t>
            </a:r>
            <a:r>
              <a:rPr lang="sl-SI" dirty="0"/>
              <a:t>, kar je skoraj 24-krat več. </a:t>
            </a:r>
            <a:endParaRPr lang="sl-SI"/>
          </a:p>
          <a:p>
            <a:pPr>
              <a:spcAft>
                <a:spcPts val="600"/>
              </a:spcAft>
            </a:pPr>
            <a:endParaRPr lang="sl-SI"/>
          </a:p>
          <a:p>
            <a:pPr>
              <a:spcAft>
                <a:spcPts val="600"/>
              </a:spcAft>
            </a:pPr>
            <a:r>
              <a:rPr lang="sl-SI" dirty="0"/>
              <a:t>Torej za podano strukturo programa je preklop konteksta niti OS približno 24-krat dražji, kot trajanje preklopa </a:t>
            </a:r>
            <a:r>
              <a:rPr lang="sl-SI" dirty="0" err="1"/>
              <a:t>gorutin</a:t>
            </a:r>
            <a:r>
              <a:rPr lang="sl-SI" dirty="0"/>
              <a:t> na OS niti.</a:t>
            </a:r>
          </a:p>
          <a:p>
            <a:pPr>
              <a:spcAft>
                <a:spcPts val="600"/>
              </a:spcAft>
            </a:pPr>
            <a:endParaRPr lang="sl-SI"/>
          </a:p>
          <a:p>
            <a:pPr>
              <a:spcAft>
                <a:spcPts val="600"/>
              </a:spcAft>
            </a:pPr>
            <a:r>
              <a:rPr lang="sl-SI" dirty="0"/>
              <a:t>Za primerjavo, kopiranje 64 </a:t>
            </a:r>
            <a:r>
              <a:rPr lang="sl-SI" dirty="0" err="1"/>
              <a:t>KiB</a:t>
            </a:r>
            <a:r>
              <a:rPr lang="sl-SI" dirty="0"/>
              <a:t> na istem računalniku traja trikrat več kot omenjen OS preklop konteksta. </a:t>
            </a:r>
          </a:p>
        </p:txBody>
      </p:sp>
      <p:pic>
        <p:nvPicPr>
          <p:cNvPr id="4" name="Slika 3" descr="Slika, ki vsebuje besede besedilo, posnetek zaslona, diagram, pravokotnik&#10;&#10;Vsebina, ustvarjena z UI, morda ni pravilna.">
            <a:extLst>
              <a:ext uri="{FF2B5EF4-FFF2-40B4-BE49-F238E27FC236}">
                <a16:creationId xmlns:a16="http://schemas.microsoft.com/office/drawing/2014/main" id="{CEFB70B7-8E0A-53AC-AA66-B7AA812BDC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43000"/>
            <a:ext cx="6096000" cy="457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26836372"/>
      </p:ext>
    </p:extLst>
  </p:cSld>
  <p:clrMapOvr>
    <a:masterClrMapping/>
  </p:clrMapOvr>
</p:sld>
</file>

<file path=ppt/theme/theme1.xml><?xml version="1.0" encoding="utf-8"?>
<a:theme xmlns:a="http://schemas.openxmlformats.org/drawingml/2006/main" name="Bjorn">
  <a:themeElements>
    <a:clrScheme name="Bjorn">
      <a:dk1>
        <a:srgbClr val="000000"/>
      </a:dk1>
      <a:lt1>
        <a:srgbClr val="FFFFFF"/>
      </a:lt1>
      <a:dk2>
        <a:srgbClr val="003474"/>
      </a:dk2>
      <a:lt2>
        <a:srgbClr val="EFE6EB"/>
      </a:lt2>
      <a:accent1>
        <a:srgbClr val="28AE70"/>
      </a:accent1>
      <a:accent2>
        <a:srgbClr val="AC9E0C"/>
      </a:accent2>
      <a:accent3>
        <a:srgbClr val="EF3475"/>
      </a:accent3>
      <a:accent4>
        <a:srgbClr val="8961F3"/>
      </a:accent4>
      <a:accent5>
        <a:srgbClr val="11ADD3"/>
      </a:accent5>
      <a:accent6>
        <a:srgbClr val="E78813"/>
      </a:accent6>
      <a:hlink>
        <a:srgbClr val="CD45C3"/>
      </a:hlink>
      <a:folHlink>
        <a:srgbClr val="E34E4E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jorn design_Copilot Layouts_win32_SD_V7" id="{D68CBEBD-98F0-4FAF-8687-8614116B2926}" vid="{DBF1F633-2586-48B7-A7E5-6478FA1D81C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30" ma:contentTypeDescription="Create a new document." ma:contentTypeScope="" ma:versionID="cec0622158e8f13124e9e8fd4de31bd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b52f30ab005d15df08657af532e6e38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hidden="true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hidden="tru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hidden="true" ma:internalName="Background" ma:readOnly="false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33" nillable="true" ma:displayName="MediaServiceBillingMetadata" ma:hidden="true" ma:internalName="MediaServiceBillingMetadata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3416ACBC-C288-4FE2-A121-1047B4270A6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D147B0A-A3D1-43B0-B0BE-D6581D3609D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A9D4D66-A82C-4C14-A5CE-108788051B7D}">
  <ds:schemaRefs>
    <ds:schemaRef ds:uri="71af3243-3dd4-4a8d-8c0d-dd76da1f02a5"/>
    <ds:schemaRef ds:uri="http://schemas.microsoft.com/office/2006/documentManagement/types"/>
    <ds:schemaRef ds:uri="http://purl.org/dc/terms/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purl.org/dc/dcmitype/"/>
    <ds:schemaRef ds:uri="230e9df3-be65-4c73-a93b-d1236ebd677e"/>
    <ds:schemaRef ds:uri="16c05727-aa75-4e4a-9b5f-8a80a1165891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</Words>
  <Application>Microsoft Office PowerPoint</Application>
  <PresentationFormat>Širokozaslonsko</PresentationFormat>
  <Paragraphs>2</Paragraphs>
  <Slides>26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diapozitivov</vt:lpstr>
      </vt:variant>
      <vt:variant>
        <vt:i4>26</vt:i4>
      </vt:variant>
    </vt:vector>
  </HeadingPairs>
  <TitlesOfParts>
    <vt:vector size="27" baseType="lpstr">
      <vt:lpstr>Bjorn</vt:lpstr>
      <vt:lpstr>preklop konteksta med OS in Go okoljem</vt:lpstr>
      <vt:lpstr>Kaj je preklop konteksta</vt:lpstr>
      <vt:lpstr>Kaj je preklop konteksta</vt:lpstr>
      <vt:lpstr>SOČASNOST, VZPOREDNOST</vt:lpstr>
      <vt:lpstr>KAJ SPROŽI PREKLOP KONTEKSTA</vt:lpstr>
      <vt:lpstr>PROCESNI KONTROLNI BLOK (PCB)</vt:lpstr>
      <vt:lpstr>IZVEDBA PREKLOPA KONTEKSTA</vt:lpstr>
      <vt:lpstr>Mobilno okolje</vt:lpstr>
      <vt:lpstr>Mobilno okolje</vt:lpstr>
      <vt:lpstr>NITI</vt:lpstr>
      <vt:lpstr>niti</vt:lpstr>
      <vt:lpstr>NITI</vt:lpstr>
      <vt:lpstr>Go runtime</vt:lpstr>
      <vt:lpstr>GO RUNTIME</vt:lpstr>
      <vt:lpstr>GO RUNTIME</vt:lpstr>
      <vt:lpstr>G struktura</vt:lpstr>
      <vt:lpstr>M STRUKTURA</vt:lpstr>
      <vt:lpstr>Sched struktura</vt:lpstr>
      <vt:lpstr>GO Razvrščevalnik</vt:lpstr>
      <vt:lpstr>GO Razvrščevalnik</vt:lpstr>
      <vt:lpstr>GO Razvrščevalnik</vt:lpstr>
      <vt:lpstr>GO RAZVRŠČEVALNIK</vt:lpstr>
      <vt:lpstr>GO RAZVRŠČEVALNIK </vt:lpstr>
      <vt:lpstr>GO RAZVRŠČEVALNIK </vt:lpstr>
      <vt:lpstr>Demo</vt:lpstr>
      <vt:lpstr>PRIMERJAVA GO, 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391</cp:revision>
  <dcterms:created xsi:type="dcterms:W3CDTF">2026-01-10T06:40:12Z</dcterms:created>
  <dcterms:modified xsi:type="dcterms:W3CDTF">2026-01-10T08:18:14Z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